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5" d="100"/>
          <a:sy n="45" d="100"/>
        </p:scale>
        <p:origin x="1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7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1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3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1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5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9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78AC-C00F-4B91-B247-75938C0CDA43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E739-1692-4FAD-B82C-CD048ED6E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4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Dmnd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BA3FF82-005F-44FC-8B1A-6BC540F007B6}"/>
              </a:ext>
            </a:extLst>
          </p:cNvPr>
          <p:cNvSpPr/>
          <p:nvPr/>
        </p:nvSpPr>
        <p:spPr>
          <a:xfrm>
            <a:off x="2295022" y="571501"/>
            <a:ext cx="8334878" cy="17879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/>
            <a:r>
              <a:rPr lang="en-GB" sz="40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ndalus" panose="02020603050405020304" pitchFamily="18" charset="-78"/>
              </a:rPr>
              <a:t>Reading out of the rings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hau Philomene One"/>
              <a:ea typeface="+mn-ea"/>
              <a:cs typeface="+mn-cs"/>
              <a:sym typeface="Chau Philomene One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We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are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able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to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extract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many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information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out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of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tree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rings.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Please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look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at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the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sketches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of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the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stem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disks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carefully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and find out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the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solution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hau Philomene One"/>
                <a:ea typeface="+mn-ea"/>
                <a:cs typeface="+mn-cs"/>
                <a:sym typeface="Chau Philomene One"/>
              </a:rPr>
              <a:t>.</a:t>
            </a:r>
          </a:p>
        </p:txBody>
      </p:sp>
      <p:grpSp>
        <p:nvGrpSpPr>
          <p:cNvPr id="250" name="Gruppieren 249">
            <a:extLst>
              <a:ext uri="{FF2B5EF4-FFF2-40B4-BE49-F238E27FC236}">
                <a16:creationId xmlns:a16="http://schemas.microsoft.com/office/drawing/2014/main" id="{6F9547E2-F1C0-48FF-8910-47D900C7E64B}"/>
              </a:ext>
            </a:extLst>
          </p:cNvPr>
          <p:cNvGrpSpPr/>
          <p:nvPr/>
        </p:nvGrpSpPr>
        <p:grpSpPr>
          <a:xfrm>
            <a:off x="763725" y="2559615"/>
            <a:ext cx="5200650" cy="3314699"/>
            <a:chOff x="1123950" y="3086100"/>
            <a:chExt cx="5200650" cy="3314699"/>
          </a:xfrm>
        </p:grpSpPr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3737621B-44D7-427F-B4EC-735A6BCD1475}"/>
                </a:ext>
              </a:extLst>
            </p:cNvPr>
            <p:cNvSpPr/>
            <p:nvPr/>
          </p:nvSpPr>
          <p:spPr>
            <a:xfrm>
              <a:off x="1123950" y="3086100"/>
              <a:ext cx="5200650" cy="33146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52" name="Google Shape;297;p19">
              <a:extLst>
                <a:ext uri="{FF2B5EF4-FFF2-40B4-BE49-F238E27FC236}">
                  <a16:creationId xmlns:a16="http://schemas.microsoft.com/office/drawing/2014/main" id="{271BB976-15BC-4921-B798-D2228C77C904}"/>
                </a:ext>
              </a:extLst>
            </p:cNvPr>
            <p:cNvGrpSpPr/>
            <p:nvPr/>
          </p:nvGrpSpPr>
          <p:grpSpPr>
            <a:xfrm>
              <a:off x="1220930" y="3167800"/>
              <a:ext cx="1733550" cy="3112731"/>
              <a:chOff x="-12850" y="1205375"/>
              <a:chExt cx="2755533" cy="4030891"/>
            </a:xfrm>
          </p:grpSpPr>
          <p:sp>
            <p:nvSpPr>
              <p:cNvPr id="153" name="Google Shape;298;p19">
                <a:extLst>
                  <a:ext uri="{FF2B5EF4-FFF2-40B4-BE49-F238E27FC236}">
                    <a16:creationId xmlns:a16="http://schemas.microsoft.com/office/drawing/2014/main" id="{159CA6E7-97A6-4D28-BDE1-1DA0A3E66019}"/>
                  </a:ext>
                </a:extLst>
              </p:cNvPr>
              <p:cNvSpPr/>
              <p:nvPr/>
            </p:nvSpPr>
            <p:spPr>
              <a:xfrm flipH="1">
                <a:off x="1189055" y="2552456"/>
                <a:ext cx="672317" cy="2437725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57575" extrusionOk="0">
                    <a:moveTo>
                      <a:pt x="0" y="0"/>
                    </a:moveTo>
                    <a:cubicBezTo>
                      <a:pt x="33" y="2502"/>
                      <a:pt x="234" y="5004"/>
                      <a:pt x="667" y="7472"/>
                    </a:cubicBezTo>
                    <a:cubicBezTo>
                      <a:pt x="1068" y="9974"/>
                      <a:pt x="1735" y="12409"/>
                      <a:pt x="2535" y="14778"/>
                    </a:cubicBezTo>
                    <a:cubicBezTo>
                      <a:pt x="2936" y="15978"/>
                      <a:pt x="3336" y="17146"/>
                      <a:pt x="3769" y="18313"/>
                    </a:cubicBezTo>
                    <a:cubicBezTo>
                      <a:pt x="4203" y="19481"/>
                      <a:pt x="4637" y="20648"/>
                      <a:pt x="5104" y="21816"/>
                    </a:cubicBezTo>
                    <a:cubicBezTo>
                      <a:pt x="5571" y="22983"/>
                      <a:pt x="6038" y="24118"/>
                      <a:pt x="6438" y="25252"/>
                    </a:cubicBezTo>
                    <a:cubicBezTo>
                      <a:pt x="6838" y="26386"/>
                      <a:pt x="7205" y="27553"/>
                      <a:pt x="7539" y="28721"/>
                    </a:cubicBezTo>
                    <a:cubicBezTo>
                      <a:pt x="7872" y="29922"/>
                      <a:pt x="8206" y="31123"/>
                      <a:pt x="8573" y="32323"/>
                    </a:cubicBezTo>
                    <a:cubicBezTo>
                      <a:pt x="8940" y="33558"/>
                      <a:pt x="9373" y="34759"/>
                      <a:pt x="9807" y="35926"/>
                    </a:cubicBezTo>
                    <a:cubicBezTo>
                      <a:pt x="10674" y="38261"/>
                      <a:pt x="11542" y="40529"/>
                      <a:pt x="11942" y="42764"/>
                    </a:cubicBezTo>
                    <a:cubicBezTo>
                      <a:pt x="12342" y="45033"/>
                      <a:pt x="12342" y="47334"/>
                      <a:pt x="12075" y="49703"/>
                    </a:cubicBezTo>
                    <a:cubicBezTo>
                      <a:pt x="11842" y="52038"/>
                      <a:pt x="11342" y="54406"/>
                      <a:pt x="10808" y="56841"/>
                    </a:cubicBezTo>
                    <a:lnTo>
                      <a:pt x="14844" y="57575"/>
                    </a:lnTo>
                    <a:cubicBezTo>
                      <a:pt x="15211" y="55106"/>
                      <a:pt x="15611" y="52571"/>
                      <a:pt x="15711" y="49969"/>
                    </a:cubicBezTo>
                    <a:cubicBezTo>
                      <a:pt x="15878" y="47401"/>
                      <a:pt x="15745" y="44699"/>
                      <a:pt x="15111" y="42097"/>
                    </a:cubicBezTo>
                    <a:cubicBezTo>
                      <a:pt x="14477" y="39495"/>
                      <a:pt x="13410" y="37127"/>
                      <a:pt x="12409" y="34892"/>
                    </a:cubicBezTo>
                    <a:cubicBezTo>
                      <a:pt x="11909" y="33758"/>
                      <a:pt x="11442" y="32624"/>
                      <a:pt x="11041" y="31490"/>
                    </a:cubicBezTo>
                    <a:cubicBezTo>
                      <a:pt x="10608" y="30355"/>
                      <a:pt x="10241" y="29188"/>
                      <a:pt x="9807" y="28020"/>
                    </a:cubicBezTo>
                    <a:cubicBezTo>
                      <a:pt x="9407" y="26820"/>
                      <a:pt x="8973" y="25619"/>
                      <a:pt x="8473" y="24451"/>
                    </a:cubicBezTo>
                    <a:cubicBezTo>
                      <a:pt x="7972" y="23284"/>
                      <a:pt x="7439" y="22149"/>
                      <a:pt x="6905" y="21049"/>
                    </a:cubicBezTo>
                    <a:cubicBezTo>
                      <a:pt x="5871" y="18814"/>
                      <a:pt x="4837" y="16545"/>
                      <a:pt x="3936" y="14277"/>
                    </a:cubicBezTo>
                    <a:cubicBezTo>
                      <a:pt x="3036" y="11976"/>
                      <a:pt x="2235" y="9674"/>
                      <a:pt x="1668" y="7272"/>
                    </a:cubicBezTo>
                    <a:cubicBezTo>
                      <a:pt x="1068" y="4904"/>
                      <a:pt x="734" y="2469"/>
                      <a:pt x="534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299;p19">
                <a:extLst>
                  <a:ext uri="{FF2B5EF4-FFF2-40B4-BE49-F238E27FC236}">
                    <a16:creationId xmlns:a16="http://schemas.microsoft.com/office/drawing/2014/main" id="{D9F5E660-6076-4CE0-979E-6A111F9DC78F}"/>
                  </a:ext>
                </a:extLst>
              </p:cNvPr>
              <p:cNvSpPr/>
              <p:nvPr/>
            </p:nvSpPr>
            <p:spPr>
              <a:xfrm flipH="1">
                <a:off x="1165047" y="1627375"/>
                <a:ext cx="576290" cy="3268182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77189" extrusionOk="0">
                    <a:moveTo>
                      <a:pt x="534" y="0"/>
                    </a:moveTo>
                    <a:lnTo>
                      <a:pt x="0" y="67"/>
                    </a:lnTo>
                    <a:cubicBezTo>
                      <a:pt x="668" y="6505"/>
                      <a:pt x="1301" y="12943"/>
                      <a:pt x="2002" y="19381"/>
                    </a:cubicBezTo>
                    <a:cubicBezTo>
                      <a:pt x="2702" y="25819"/>
                      <a:pt x="3436" y="32257"/>
                      <a:pt x="4337" y="38661"/>
                    </a:cubicBezTo>
                    <a:cubicBezTo>
                      <a:pt x="4804" y="41864"/>
                      <a:pt x="5271" y="45099"/>
                      <a:pt x="5871" y="48302"/>
                    </a:cubicBezTo>
                    <a:cubicBezTo>
                      <a:pt x="6405" y="51504"/>
                      <a:pt x="7039" y="54706"/>
                      <a:pt x="7839" y="57875"/>
                    </a:cubicBezTo>
                    <a:lnTo>
                      <a:pt x="8440" y="60243"/>
                    </a:lnTo>
                    <a:cubicBezTo>
                      <a:pt x="8607" y="60977"/>
                      <a:pt x="8773" y="61711"/>
                      <a:pt x="8873" y="62512"/>
                    </a:cubicBezTo>
                    <a:cubicBezTo>
                      <a:pt x="9007" y="63279"/>
                      <a:pt x="9107" y="64046"/>
                      <a:pt x="9207" y="64847"/>
                    </a:cubicBezTo>
                    <a:lnTo>
                      <a:pt x="9374" y="66048"/>
                    </a:lnTo>
                    <a:lnTo>
                      <a:pt x="9441" y="66648"/>
                    </a:lnTo>
                    <a:lnTo>
                      <a:pt x="9507" y="67215"/>
                    </a:lnTo>
                    <a:cubicBezTo>
                      <a:pt x="9841" y="70117"/>
                      <a:pt x="9307" y="73086"/>
                      <a:pt x="8273" y="75888"/>
                    </a:cubicBezTo>
                    <a:lnTo>
                      <a:pt x="12142" y="77189"/>
                    </a:lnTo>
                    <a:cubicBezTo>
                      <a:pt x="13143" y="73887"/>
                      <a:pt x="13610" y="70284"/>
                      <a:pt x="13010" y="66748"/>
                    </a:cubicBezTo>
                    <a:lnTo>
                      <a:pt x="12910" y="66114"/>
                    </a:lnTo>
                    <a:lnTo>
                      <a:pt x="12810" y="65514"/>
                    </a:lnTo>
                    <a:lnTo>
                      <a:pt x="12576" y="64313"/>
                    </a:lnTo>
                    <a:cubicBezTo>
                      <a:pt x="12443" y="63512"/>
                      <a:pt x="12276" y="62712"/>
                      <a:pt x="12109" y="61878"/>
                    </a:cubicBezTo>
                    <a:cubicBezTo>
                      <a:pt x="11909" y="61077"/>
                      <a:pt x="11709" y="60243"/>
                      <a:pt x="11475" y="59410"/>
                    </a:cubicBezTo>
                    <a:lnTo>
                      <a:pt x="11108" y="58242"/>
                    </a:lnTo>
                    <a:lnTo>
                      <a:pt x="10741" y="57108"/>
                    </a:lnTo>
                    <a:cubicBezTo>
                      <a:pt x="9874" y="54039"/>
                      <a:pt x="9107" y="50937"/>
                      <a:pt x="8406" y="47801"/>
                    </a:cubicBezTo>
                    <a:cubicBezTo>
                      <a:pt x="7706" y="44666"/>
                      <a:pt x="7106" y="41497"/>
                      <a:pt x="6505" y="38328"/>
                    </a:cubicBezTo>
                    <a:cubicBezTo>
                      <a:pt x="5338" y="31957"/>
                      <a:pt x="4337" y="25585"/>
                      <a:pt x="3370" y="19214"/>
                    </a:cubicBezTo>
                    <a:cubicBezTo>
                      <a:pt x="2369" y="12810"/>
                      <a:pt x="1468" y="6405"/>
                      <a:pt x="534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300;p19">
                <a:extLst>
                  <a:ext uri="{FF2B5EF4-FFF2-40B4-BE49-F238E27FC236}">
                    <a16:creationId xmlns:a16="http://schemas.microsoft.com/office/drawing/2014/main" id="{D247BBC3-30E2-464F-B263-FA507D66C97A}"/>
                  </a:ext>
                </a:extLst>
              </p:cNvPr>
              <p:cNvSpPr/>
              <p:nvPr/>
            </p:nvSpPr>
            <p:spPr>
              <a:xfrm flipH="1">
                <a:off x="857149" y="1946575"/>
                <a:ext cx="495801" cy="2528121"/>
              </a:xfrm>
              <a:custGeom>
                <a:avLst/>
                <a:gdLst/>
                <a:ahLst/>
                <a:cxnLst/>
                <a:rect l="l" t="t" r="r" b="b"/>
                <a:pathLst>
                  <a:path w="11710" h="59710" extrusionOk="0">
                    <a:moveTo>
                      <a:pt x="11175" y="0"/>
                    </a:moveTo>
                    <a:cubicBezTo>
                      <a:pt x="10608" y="2502"/>
                      <a:pt x="10175" y="5004"/>
                      <a:pt x="9708" y="7472"/>
                    </a:cubicBezTo>
                    <a:cubicBezTo>
                      <a:pt x="9241" y="9974"/>
                      <a:pt x="8774" y="12476"/>
                      <a:pt x="8240" y="14944"/>
                    </a:cubicBezTo>
                    <a:cubicBezTo>
                      <a:pt x="7706" y="17413"/>
                      <a:pt x="7139" y="19881"/>
                      <a:pt x="6439" y="22283"/>
                    </a:cubicBezTo>
                    <a:cubicBezTo>
                      <a:pt x="6105" y="23484"/>
                      <a:pt x="5705" y="24684"/>
                      <a:pt x="5204" y="25752"/>
                    </a:cubicBezTo>
                    <a:cubicBezTo>
                      <a:pt x="4637" y="26853"/>
                      <a:pt x="4037" y="27987"/>
                      <a:pt x="3470" y="29154"/>
                    </a:cubicBezTo>
                    <a:cubicBezTo>
                      <a:pt x="2903" y="30322"/>
                      <a:pt x="2369" y="31523"/>
                      <a:pt x="1969" y="32824"/>
                    </a:cubicBezTo>
                    <a:cubicBezTo>
                      <a:pt x="1535" y="34091"/>
                      <a:pt x="1268" y="35425"/>
                      <a:pt x="1135" y="36760"/>
                    </a:cubicBezTo>
                    <a:cubicBezTo>
                      <a:pt x="968" y="38061"/>
                      <a:pt x="868" y="39362"/>
                      <a:pt x="835" y="40629"/>
                    </a:cubicBezTo>
                    <a:lnTo>
                      <a:pt x="668" y="44465"/>
                    </a:lnTo>
                    <a:lnTo>
                      <a:pt x="1" y="59676"/>
                    </a:lnTo>
                    <a:lnTo>
                      <a:pt x="4070" y="59709"/>
                    </a:lnTo>
                    <a:lnTo>
                      <a:pt x="3703" y="44499"/>
                    </a:lnTo>
                    <a:lnTo>
                      <a:pt x="3603" y="40663"/>
                    </a:lnTo>
                    <a:cubicBezTo>
                      <a:pt x="3570" y="39428"/>
                      <a:pt x="3570" y="38194"/>
                      <a:pt x="3637" y="36960"/>
                    </a:cubicBezTo>
                    <a:cubicBezTo>
                      <a:pt x="3703" y="35759"/>
                      <a:pt x="3837" y="34591"/>
                      <a:pt x="4137" y="33424"/>
                    </a:cubicBezTo>
                    <a:cubicBezTo>
                      <a:pt x="4404" y="32256"/>
                      <a:pt x="4804" y="31122"/>
                      <a:pt x="5271" y="29955"/>
                    </a:cubicBezTo>
                    <a:cubicBezTo>
                      <a:pt x="5738" y="28787"/>
                      <a:pt x="6272" y="27653"/>
                      <a:pt x="6772" y="26452"/>
                    </a:cubicBezTo>
                    <a:cubicBezTo>
                      <a:pt x="7273" y="25185"/>
                      <a:pt x="7639" y="23951"/>
                      <a:pt x="7940" y="22683"/>
                    </a:cubicBezTo>
                    <a:cubicBezTo>
                      <a:pt x="8573" y="20181"/>
                      <a:pt x="9007" y="17679"/>
                      <a:pt x="9441" y="15178"/>
                    </a:cubicBezTo>
                    <a:cubicBezTo>
                      <a:pt x="9841" y="12642"/>
                      <a:pt x="10208" y="10141"/>
                      <a:pt x="10575" y="7639"/>
                    </a:cubicBezTo>
                    <a:cubicBezTo>
                      <a:pt x="10942" y="5104"/>
                      <a:pt x="11275" y="2602"/>
                      <a:pt x="11709" y="100"/>
                    </a:cubicBezTo>
                    <a:lnTo>
                      <a:pt x="11175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301;p19">
                <a:extLst>
                  <a:ext uri="{FF2B5EF4-FFF2-40B4-BE49-F238E27FC236}">
                    <a16:creationId xmlns:a16="http://schemas.microsoft.com/office/drawing/2014/main" id="{CF7C6082-7779-46BD-878F-10BA54735B2E}"/>
                  </a:ext>
                </a:extLst>
              </p:cNvPr>
              <p:cNvSpPr/>
              <p:nvPr/>
            </p:nvSpPr>
            <p:spPr>
              <a:xfrm flipH="1">
                <a:off x="475834" y="2881521"/>
                <a:ext cx="838967" cy="1579028"/>
              </a:xfrm>
              <a:custGeom>
                <a:avLst/>
                <a:gdLst/>
                <a:ahLst/>
                <a:cxnLst/>
                <a:rect l="l" t="t" r="r" b="b"/>
                <a:pathLst>
                  <a:path w="19815" h="37294" extrusionOk="0">
                    <a:moveTo>
                      <a:pt x="19314" y="1"/>
                    </a:moveTo>
                    <a:cubicBezTo>
                      <a:pt x="17846" y="3403"/>
                      <a:pt x="15378" y="6372"/>
                      <a:pt x="12276" y="8240"/>
                    </a:cubicBezTo>
                    <a:cubicBezTo>
                      <a:pt x="10741" y="9207"/>
                      <a:pt x="9040" y="9941"/>
                      <a:pt x="7339" y="10842"/>
                    </a:cubicBezTo>
                    <a:cubicBezTo>
                      <a:pt x="6472" y="11275"/>
                      <a:pt x="5604" y="11742"/>
                      <a:pt x="4804" y="12309"/>
                    </a:cubicBezTo>
                    <a:cubicBezTo>
                      <a:pt x="4370" y="12576"/>
                      <a:pt x="3970" y="12876"/>
                      <a:pt x="3570" y="13210"/>
                    </a:cubicBezTo>
                    <a:cubicBezTo>
                      <a:pt x="3169" y="13510"/>
                      <a:pt x="2802" y="13844"/>
                      <a:pt x="2402" y="14277"/>
                    </a:cubicBezTo>
                    <a:cubicBezTo>
                      <a:pt x="2035" y="14678"/>
                      <a:pt x="1702" y="15145"/>
                      <a:pt x="1435" y="15678"/>
                    </a:cubicBezTo>
                    <a:cubicBezTo>
                      <a:pt x="1134" y="16212"/>
                      <a:pt x="968" y="16813"/>
                      <a:pt x="901" y="17380"/>
                    </a:cubicBezTo>
                    <a:cubicBezTo>
                      <a:pt x="801" y="17913"/>
                      <a:pt x="768" y="18447"/>
                      <a:pt x="734" y="18947"/>
                    </a:cubicBezTo>
                    <a:lnTo>
                      <a:pt x="701" y="20348"/>
                    </a:lnTo>
                    <a:lnTo>
                      <a:pt x="467" y="26019"/>
                    </a:lnTo>
                    <a:lnTo>
                      <a:pt x="0" y="37294"/>
                    </a:lnTo>
                    <a:lnTo>
                      <a:pt x="4070" y="37294"/>
                    </a:lnTo>
                    <a:lnTo>
                      <a:pt x="3670" y="26019"/>
                    </a:lnTo>
                    <a:lnTo>
                      <a:pt x="3436" y="20348"/>
                    </a:lnTo>
                    <a:lnTo>
                      <a:pt x="3369" y="18947"/>
                    </a:lnTo>
                    <a:cubicBezTo>
                      <a:pt x="3369" y="18514"/>
                      <a:pt x="3369" y="18080"/>
                      <a:pt x="3403" y="17713"/>
                    </a:cubicBezTo>
                    <a:cubicBezTo>
                      <a:pt x="3436" y="17346"/>
                      <a:pt x="3503" y="17013"/>
                      <a:pt x="3603" y="16713"/>
                    </a:cubicBezTo>
                    <a:cubicBezTo>
                      <a:pt x="3736" y="16379"/>
                      <a:pt x="3936" y="16079"/>
                      <a:pt x="4170" y="15779"/>
                    </a:cubicBezTo>
                    <a:cubicBezTo>
                      <a:pt x="4403" y="15478"/>
                      <a:pt x="4704" y="15145"/>
                      <a:pt x="5037" y="14845"/>
                    </a:cubicBezTo>
                    <a:cubicBezTo>
                      <a:pt x="5337" y="14544"/>
                      <a:pt x="5671" y="14277"/>
                      <a:pt x="6005" y="14011"/>
                    </a:cubicBezTo>
                    <a:cubicBezTo>
                      <a:pt x="6705" y="13443"/>
                      <a:pt x="7472" y="12943"/>
                      <a:pt x="8240" y="12476"/>
                    </a:cubicBezTo>
                    <a:cubicBezTo>
                      <a:pt x="9807" y="11475"/>
                      <a:pt x="11509" y="10575"/>
                      <a:pt x="13076" y="9441"/>
                    </a:cubicBezTo>
                    <a:cubicBezTo>
                      <a:pt x="16245" y="7139"/>
                      <a:pt x="18580" y="3803"/>
                      <a:pt x="19814" y="201"/>
                    </a:cubicBezTo>
                    <a:lnTo>
                      <a:pt x="19314" y="1"/>
                    </a:lnTo>
                    <a:close/>
                  </a:path>
                </a:pathLst>
              </a:custGeom>
              <a:solidFill>
                <a:srgbClr val="73625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302;p19">
                <a:extLst>
                  <a:ext uri="{FF2B5EF4-FFF2-40B4-BE49-F238E27FC236}">
                    <a16:creationId xmlns:a16="http://schemas.microsoft.com/office/drawing/2014/main" id="{6496B5A4-8CDA-4151-9010-6C042B0861CB}"/>
                  </a:ext>
                </a:extLst>
              </p:cNvPr>
              <p:cNvSpPr/>
              <p:nvPr/>
            </p:nvSpPr>
            <p:spPr>
              <a:xfrm flipH="1">
                <a:off x="1132571" y="1798258"/>
                <a:ext cx="306542" cy="3438008"/>
              </a:xfrm>
              <a:custGeom>
                <a:avLst/>
                <a:gdLst/>
                <a:ahLst/>
                <a:cxnLst/>
                <a:rect l="l" t="t" r="r" b="b"/>
                <a:pathLst>
                  <a:path w="7240" h="81200" extrusionOk="0">
                    <a:moveTo>
                      <a:pt x="2803" y="1"/>
                    </a:moveTo>
                    <a:lnTo>
                      <a:pt x="568" y="1268"/>
                    </a:lnTo>
                    <a:cubicBezTo>
                      <a:pt x="2069" y="7039"/>
                      <a:pt x="435" y="13177"/>
                      <a:pt x="201" y="19214"/>
                    </a:cubicBezTo>
                    <a:cubicBezTo>
                      <a:pt x="134" y="21916"/>
                      <a:pt x="334" y="24618"/>
                      <a:pt x="535" y="27320"/>
                    </a:cubicBezTo>
                    <a:cubicBezTo>
                      <a:pt x="1002" y="33625"/>
                      <a:pt x="1435" y="39929"/>
                      <a:pt x="1902" y="46234"/>
                    </a:cubicBezTo>
                    <a:cubicBezTo>
                      <a:pt x="2069" y="48302"/>
                      <a:pt x="2236" y="50403"/>
                      <a:pt x="2069" y="52471"/>
                    </a:cubicBezTo>
                    <a:cubicBezTo>
                      <a:pt x="1836" y="55874"/>
                      <a:pt x="1369" y="59510"/>
                      <a:pt x="2069" y="62879"/>
                    </a:cubicBezTo>
                    <a:cubicBezTo>
                      <a:pt x="2770" y="66115"/>
                      <a:pt x="635" y="69217"/>
                      <a:pt x="668" y="72519"/>
                    </a:cubicBezTo>
                    <a:cubicBezTo>
                      <a:pt x="735" y="75421"/>
                      <a:pt x="501" y="78323"/>
                      <a:pt x="1" y="81192"/>
                    </a:cubicBezTo>
                    <a:cubicBezTo>
                      <a:pt x="289" y="81197"/>
                      <a:pt x="577" y="81200"/>
                      <a:pt x="864" y="81200"/>
                    </a:cubicBezTo>
                    <a:cubicBezTo>
                      <a:pt x="2477" y="81200"/>
                      <a:pt x="4086" y="81113"/>
                      <a:pt x="5672" y="80858"/>
                    </a:cubicBezTo>
                    <a:cubicBezTo>
                      <a:pt x="6539" y="78390"/>
                      <a:pt x="6872" y="75655"/>
                      <a:pt x="6973" y="72986"/>
                    </a:cubicBezTo>
                    <a:cubicBezTo>
                      <a:pt x="7073" y="69217"/>
                      <a:pt x="6739" y="65447"/>
                      <a:pt x="6872" y="61678"/>
                    </a:cubicBezTo>
                    <a:cubicBezTo>
                      <a:pt x="6973" y="59376"/>
                      <a:pt x="7239" y="57041"/>
                      <a:pt x="7006" y="54740"/>
                    </a:cubicBezTo>
                    <a:cubicBezTo>
                      <a:pt x="6839" y="52905"/>
                      <a:pt x="6372" y="51104"/>
                      <a:pt x="5972" y="49269"/>
                    </a:cubicBezTo>
                    <a:cubicBezTo>
                      <a:pt x="5538" y="47201"/>
                      <a:pt x="5238" y="45066"/>
                      <a:pt x="4938" y="42965"/>
                    </a:cubicBezTo>
                    <a:cubicBezTo>
                      <a:pt x="3804" y="34725"/>
                      <a:pt x="2770" y="26386"/>
                      <a:pt x="3237" y="18080"/>
                    </a:cubicBezTo>
                    <a:cubicBezTo>
                      <a:pt x="3570" y="12009"/>
                      <a:pt x="4671" y="5738"/>
                      <a:pt x="2803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303;p19">
                <a:extLst>
                  <a:ext uri="{FF2B5EF4-FFF2-40B4-BE49-F238E27FC236}">
                    <a16:creationId xmlns:a16="http://schemas.microsoft.com/office/drawing/2014/main" id="{B257B29C-C045-4E8C-A6FF-88E2ECEF1F7F}"/>
                  </a:ext>
                </a:extLst>
              </p:cNvPr>
              <p:cNvSpPr/>
              <p:nvPr/>
            </p:nvSpPr>
            <p:spPr>
              <a:xfrm flipH="1">
                <a:off x="660860" y="3844750"/>
                <a:ext cx="652544" cy="773975"/>
              </a:xfrm>
              <a:custGeom>
                <a:avLst/>
                <a:gdLst/>
                <a:ahLst/>
                <a:cxnLst/>
                <a:rect l="l" t="t" r="r" b="b"/>
                <a:pathLst>
                  <a:path w="15412" h="18280" extrusionOk="0">
                    <a:moveTo>
                      <a:pt x="15212" y="0"/>
                    </a:moveTo>
                    <a:cubicBezTo>
                      <a:pt x="14211" y="334"/>
                      <a:pt x="13377" y="1034"/>
                      <a:pt x="12743" y="1835"/>
                    </a:cubicBezTo>
                    <a:cubicBezTo>
                      <a:pt x="12076" y="2635"/>
                      <a:pt x="11576" y="3569"/>
                      <a:pt x="11175" y="4470"/>
                    </a:cubicBezTo>
                    <a:cubicBezTo>
                      <a:pt x="10775" y="5404"/>
                      <a:pt x="10441" y="6305"/>
                      <a:pt x="10041" y="7139"/>
                    </a:cubicBezTo>
                    <a:cubicBezTo>
                      <a:pt x="9641" y="7973"/>
                      <a:pt x="9174" y="8673"/>
                      <a:pt x="8573" y="9307"/>
                    </a:cubicBezTo>
                    <a:cubicBezTo>
                      <a:pt x="7373" y="10574"/>
                      <a:pt x="5805" y="11475"/>
                      <a:pt x="4104" y="12075"/>
                    </a:cubicBezTo>
                    <a:cubicBezTo>
                      <a:pt x="3637" y="12276"/>
                      <a:pt x="3070" y="12476"/>
                      <a:pt x="2502" y="12909"/>
                    </a:cubicBezTo>
                    <a:cubicBezTo>
                      <a:pt x="1869" y="13310"/>
                      <a:pt x="1402" y="13910"/>
                      <a:pt x="1035" y="14511"/>
                    </a:cubicBezTo>
                    <a:cubicBezTo>
                      <a:pt x="368" y="15711"/>
                      <a:pt x="201" y="16912"/>
                      <a:pt x="1" y="17913"/>
                    </a:cubicBezTo>
                    <a:lnTo>
                      <a:pt x="3737" y="18280"/>
                    </a:lnTo>
                    <a:cubicBezTo>
                      <a:pt x="3770" y="17346"/>
                      <a:pt x="3837" y="16545"/>
                      <a:pt x="4037" y="16012"/>
                    </a:cubicBezTo>
                    <a:cubicBezTo>
                      <a:pt x="4137" y="15745"/>
                      <a:pt x="4237" y="15545"/>
                      <a:pt x="4404" y="15378"/>
                    </a:cubicBezTo>
                    <a:cubicBezTo>
                      <a:pt x="4604" y="15178"/>
                      <a:pt x="4904" y="14978"/>
                      <a:pt x="5338" y="14744"/>
                    </a:cubicBezTo>
                    <a:cubicBezTo>
                      <a:pt x="7172" y="13777"/>
                      <a:pt x="8940" y="12442"/>
                      <a:pt x="10208" y="10641"/>
                    </a:cubicBezTo>
                    <a:cubicBezTo>
                      <a:pt x="10842" y="9774"/>
                      <a:pt x="11342" y="8740"/>
                      <a:pt x="11642" y="7772"/>
                    </a:cubicBezTo>
                    <a:cubicBezTo>
                      <a:pt x="11943" y="6805"/>
                      <a:pt x="12176" y="5838"/>
                      <a:pt x="12410" y="4937"/>
                    </a:cubicBezTo>
                    <a:cubicBezTo>
                      <a:pt x="12676" y="4003"/>
                      <a:pt x="12977" y="3136"/>
                      <a:pt x="13477" y="2369"/>
                    </a:cubicBezTo>
                    <a:cubicBezTo>
                      <a:pt x="13944" y="1568"/>
                      <a:pt x="14578" y="867"/>
                      <a:pt x="15412" y="467"/>
                    </a:cubicBezTo>
                    <a:lnTo>
                      <a:pt x="15212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304;p19">
                <a:extLst>
                  <a:ext uri="{FF2B5EF4-FFF2-40B4-BE49-F238E27FC236}">
                    <a16:creationId xmlns:a16="http://schemas.microsoft.com/office/drawing/2014/main" id="{E21ECDF6-AF9D-48C3-B84D-729C6B86CE89}"/>
                  </a:ext>
                </a:extLst>
              </p:cNvPr>
              <p:cNvSpPr/>
              <p:nvPr/>
            </p:nvSpPr>
            <p:spPr>
              <a:xfrm flipH="1">
                <a:off x="275270" y="2943675"/>
                <a:ext cx="1022596" cy="1588936"/>
              </a:xfrm>
              <a:custGeom>
                <a:avLst/>
                <a:gdLst/>
                <a:ahLst/>
                <a:cxnLst/>
                <a:rect l="l" t="t" r="r" b="b"/>
                <a:pathLst>
                  <a:path w="24152" h="37528" extrusionOk="0">
                    <a:moveTo>
                      <a:pt x="23651" y="0"/>
                    </a:moveTo>
                    <a:cubicBezTo>
                      <a:pt x="22884" y="4070"/>
                      <a:pt x="19448" y="7372"/>
                      <a:pt x="15578" y="8173"/>
                    </a:cubicBezTo>
                    <a:cubicBezTo>
                      <a:pt x="15111" y="8273"/>
                      <a:pt x="14611" y="8306"/>
                      <a:pt x="14111" y="8340"/>
                    </a:cubicBezTo>
                    <a:cubicBezTo>
                      <a:pt x="13974" y="8349"/>
                      <a:pt x="13831" y="8353"/>
                      <a:pt x="13686" y="8353"/>
                    </a:cubicBezTo>
                    <a:cubicBezTo>
                      <a:pt x="13334" y="8353"/>
                      <a:pt x="12963" y="8330"/>
                      <a:pt x="12610" y="8306"/>
                    </a:cubicBezTo>
                    <a:cubicBezTo>
                      <a:pt x="12076" y="8290"/>
                      <a:pt x="11534" y="8265"/>
                      <a:pt x="10979" y="8265"/>
                    </a:cubicBezTo>
                    <a:cubicBezTo>
                      <a:pt x="10425" y="8265"/>
                      <a:pt x="9858" y="8290"/>
                      <a:pt x="9274" y="8373"/>
                    </a:cubicBezTo>
                    <a:cubicBezTo>
                      <a:pt x="8073" y="8573"/>
                      <a:pt x="7006" y="9040"/>
                      <a:pt x="6005" y="9574"/>
                    </a:cubicBezTo>
                    <a:cubicBezTo>
                      <a:pt x="5538" y="9841"/>
                      <a:pt x="5071" y="10141"/>
                      <a:pt x="4604" y="10441"/>
                    </a:cubicBezTo>
                    <a:cubicBezTo>
                      <a:pt x="4137" y="10708"/>
                      <a:pt x="3670" y="11041"/>
                      <a:pt x="3203" y="11442"/>
                    </a:cubicBezTo>
                    <a:cubicBezTo>
                      <a:pt x="2736" y="11875"/>
                      <a:pt x="2302" y="12376"/>
                      <a:pt x="1969" y="12909"/>
                    </a:cubicBezTo>
                    <a:cubicBezTo>
                      <a:pt x="1635" y="13477"/>
                      <a:pt x="1402" y="14044"/>
                      <a:pt x="1235" y="14644"/>
                    </a:cubicBezTo>
                    <a:cubicBezTo>
                      <a:pt x="868" y="15812"/>
                      <a:pt x="768" y="16946"/>
                      <a:pt x="701" y="18047"/>
                    </a:cubicBezTo>
                    <a:cubicBezTo>
                      <a:pt x="568" y="20181"/>
                      <a:pt x="501" y="22316"/>
                      <a:pt x="534" y="24484"/>
                    </a:cubicBezTo>
                    <a:cubicBezTo>
                      <a:pt x="534" y="26653"/>
                      <a:pt x="701" y="28788"/>
                      <a:pt x="701" y="30822"/>
                    </a:cubicBezTo>
                    <a:cubicBezTo>
                      <a:pt x="734" y="32857"/>
                      <a:pt x="568" y="34792"/>
                      <a:pt x="1" y="36526"/>
                    </a:cubicBezTo>
                    <a:lnTo>
                      <a:pt x="3637" y="37527"/>
                    </a:lnTo>
                    <a:cubicBezTo>
                      <a:pt x="4204" y="35192"/>
                      <a:pt x="4204" y="32857"/>
                      <a:pt x="4037" y="30689"/>
                    </a:cubicBezTo>
                    <a:cubicBezTo>
                      <a:pt x="3903" y="28487"/>
                      <a:pt x="3603" y="26419"/>
                      <a:pt x="3470" y="24351"/>
                    </a:cubicBezTo>
                    <a:cubicBezTo>
                      <a:pt x="3303" y="22283"/>
                      <a:pt x="3236" y="20181"/>
                      <a:pt x="3236" y="18113"/>
                    </a:cubicBezTo>
                    <a:cubicBezTo>
                      <a:pt x="3236" y="17113"/>
                      <a:pt x="3270" y="16112"/>
                      <a:pt x="3470" y="15245"/>
                    </a:cubicBezTo>
                    <a:cubicBezTo>
                      <a:pt x="3670" y="14344"/>
                      <a:pt x="4037" y="13610"/>
                      <a:pt x="4637" y="13010"/>
                    </a:cubicBezTo>
                    <a:cubicBezTo>
                      <a:pt x="4937" y="12709"/>
                      <a:pt x="5338" y="12409"/>
                      <a:pt x="5738" y="12109"/>
                    </a:cubicBezTo>
                    <a:cubicBezTo>
                      <a:pt x="6172" y="11775"/>
                      <a:pt x="6572" y="11508"/>
                      <a:pt x="7006" y="11242"/>
                    </a:cubicBezTo>
                    <a:cubicBezTo>
                      <a:pt x="7840" y="10675"/>
                      <a:pt x="8673" y="10274"/>
                      <a:pt x="9574" y="10074"/>
                    </a:cubicBezTo>
                    <a:cubicBezTo>
                      <a:pt x="10508" y="9874"/>
                      <a:pt x="11509" y="9841"/>
                      <a:pt x="12576" y="9841"/>
                    </a:cubicBezTo>
                    <a:cubicBezTo>
                      <a:pt x="13110" y="9807"/>
                      <a:pt x="13677" y="9807"/>
                      <a:pt x="14211" y="9741"/>
                    </a:cubicBezTo>
                    <a:cubicBezTo>
                      <a:pt x="14778" y="9674"/>
                      <a:pt x="15345" y="9607"/>
                      <a:pt x="15879" y="9440"/>
                    </a:cubicBezTo>
                    <a:cubicBezTo>
                      <a:pt x="20248" y="8239"/>
                      <a:pt x="23617" y="4403"/>
                      <a:pt x="24151" y="67"/>
                    </a:cubicBezTo>
                    <a:lnTo>
                      <a:pt x="23651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305;p19">
                <a:extLst>
                  <a:ext uri="{FF2B5EF4-FFF2-40B4-BE49-F238E27FC236}">
                    <a16:creationId xmlns:a16="http://schemas.microsoft.com/office/drawing/2014/main" id="{BD1767FB-DF66-40E2-96E1-3EE1B3FD4C23}"/>
                  </a:ext>
                </a:extLst>
              </p:cNvPr>
              <p:cNvSpPr/>
              <p:nvPr/>
            </p:nvSpPr>
            <p:spPr>
              <a:xfrm flipH="1">
                <a:off x="913672" y="1962071"/>
                <a:ext cx="389824" cy="2487221"/>
              </a:xfrm>
              <a:custGeom>
                <a:avLst/>
                <a:gdLst/>
                <a:ahLst/>
                <a:cxnLst/>
                <a:rect l="l" t="t" r="r" b="b"/>
                <a:pathLst>
                  <a:path w="9207" h="58744" extrusionOk="0">
                    <a:moveTo>
                      <a:pt x="5070" y="1"/>
                    </a:moveTo>
                    <a:lnTo>
                      <a:pt x="4570" y="101"/>
                    </a:lnTo>
                    <a:cubicBezTo>
                      <a:pt x="5004" y="2603"/>
                      <a:pt x="5938" y="5038"/>
                      <a:pt x="7172" y="7240"/>
                    </a:cubicBezTo>
                    <a:cubicBezTo>
                      <a:pt x="7472" y="7807"/>
                      <a:pt x="7739" y="8340"/>
                      <a:pt x="7906" y="8874"/>
                    </a:cubicBezTo>
                    <a:cubicBezTo>
                      <a:pt x="8073" y="9441"/>
                      <a:pt x="8139" y="9975"/>
                      <a:pt x="8106" y="10575"/>
                    </a:cubicBezTo>
                    <a:cubicBezTo>
                      <a:pt x="8039" y="11142"/>
                      <a:pt x="7939" y="11743"/>
                      <a:pt x="7806" y="12343"/>
                    </a:cubicBezTo>
                    <a:cubicBezTo>
                      <a:pt x="7672" y="12944"/>
                      <a:pt x="7572" y="13544"/>
                      <a:pt x="7405" y="14144"/>
                    </a:cubicBezTo>
                    <a:cubicBezTo>
                      <a:pt x="6238" y="18981"/>
                      <a:pt x="4403" y="23651"/>
                      <a:pt x="2869" y="28488"/>
                    </a:cubicBezTo>
                    <a:cubicBezTo>
                      <a:pt x="2102" y="30923"/>
                      <a:pt x="1435" y="33392"/>
                      <a:pt x="968" y="35927"/>
                    </a:cubicBezTo>
                    <a:cubicBezTo>
                      <a:pt x="501" y="38462"/>
                      <a:pt x="267" y="41064"/>
                      <a:pt x="167" y="43599"/>
                    </a:cubicBezTo>
                    <a:cubicBezTo>
                      <a:pt x="67" y="46167"/>
                      <a:pt x="67" y="48703"/>
                      <a:pt x="67" y="51204"/>
                    </a:cubicBezTo>
                    <a:lnTo>
                      <a:pt x="0" y="58743"/>
                    </a:lnTo>
                    <a:lnTo>
                      <a:pt x="3736" y="58643"/>
                    </a:lnTo>
                    <a:lnTo>
                      <a:pt x="3403" y="51138"/>
                    </a:lnTo>
                    <a:cubicBezTo>
                      <a:pt x="3269" y="48602"/>
                      <a:pt x="3136" y="46101"/>
                      <a:pt x="3102" y="43632"/>
                    </a:cubicBezTo>
                    <a:cubicBezTo>
                      <a:pt x="3069" y="41164"/>
                      <a:pt x="3136" y="38729"/>
                      <a:pt x="3469" y="36294"/>
                    </a:cubicBezTo>
                    <a:cubicBezTo>
                      <a:pt x="3770" y="33892"/>
                      <a:pt x="4303" y="31490"/>
                      <a:pt x="4904" y="29055"/>
                    </a:cubicBezTo>
                    <a:cubicBezTo>
                      <a:pt x="6138" y="24252"/>
                      <a:pt x="7739" y="19448"/>
                      <a:pt x="8673" y="14445"/>
                    </a:cubicBezTo>
                    <a:cubicBezTo>
                      <a:pt x="8806" y="13811"/>
                      <a:pt x="8907" y="13177"/>
                      <a:pt x="9007" y="12543"/>
                    </a:cubicBezTo>
                    <a:cubicBezTo>
                      <a:pt x="9107" y="11910"/>
                      <a:pt x="9173" y="11276"/>
                      <a:pt x="9207" y="10609"/>
                    </a:cubicBezTo>
                    <a:cubicBezTo>
                      <a:pt x="9207" y="9908"/>
                      <a:pt x="9107" y="9208"/>
                      <a:pt x="8840" y="8574"/>
                    </a:cubicBezTo>
                    <a:cubicBezTo>
                      <a:pt x="8606" y="7907"/>
                      <a:pt x="8273" y="7340"/>
                      <a:pt x="7973" y="6806"/>
                    </a:cubicBezTo>
                    <a:cubicBezTo>
                      <a:pt x="6605" y="4704"/>
                      <a:pt x="5638" y="2436"/>
                      <a:pt x="5070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306;p19">
                <a:extLst>
                  <a:ext uri="{FF2B5EF4-FFF2-40B4-BE49-F238E27FC236}">
                    <a16:creationId xmlns:a16="http://schemas.microsoft.com/office/drawing/2014/main" id="{4B55D2B9-178A-4C9F-A847-952B68C3A997}"/>
                  </a:ext>
                </a:extLst>
              </p:cNvPr>
              <p:cNvSpPr/>
              <p:nvPr/>
            </p:nvSpPr>
            <p:spPr>
              <a:xfrm flipH="1">
                <a:off x="569067" y="1922526"/>
                <a:ext cx="727401" cy="2422229"/>
              </a:xfrm>
              <a:custGeom>
                <a:avLst/>
                <a:gdLst/>
                <a:ahLst/>
                <a:cxnLst/>
                <a:rect l="l" t="t" r="r" b="b"/>
                <a:pathLst>
                  <a:path w="17180" h="57209" extrusionOk="0">
                    <a:moveTo>
                      <a:pt x="16980" y="1"/>
                    </a:moveTo>
                    <a:lnTo>
                      <a:pt x="16479" y="34"/>
                    </a:lnTo>
                    <a:cubicBezTo>
                      <a:pt x="16546" y="2536"/>
                      <a:pt x="15579" y="5005"/>
                      <a:pt x="13978" y="6806"/>
                    </a:cubicBezTo>
                    <a:cubicBezTo>
                      <a:pt x="13577" y="7273"/>
                      <a:pt x="13110" y="7673"/>
                      <a:pt x="12643" y="8073"/>
                    </a:cubicBezTo>
                    <a:cubicBezTo>
                      <a:pt x="12143" y="8440"/>
                      <a:pt x="11609" y="8741"/>
                      <a:pt x="11076" y="9074"/>
                    </a:cubicBezTo>
                    <a:cubicBezTo>
                      <a:pt x="10508" y="9408"/>
                      <a:pt x="9941" y="9741"/>
                      <a:pt x="9408" y="10208"/>
                    </a:cubicBezTo>
                    <a:cubicBezTo>
                      <a:pt x="8874" y="10675"/>
                      <a:pt x="8440" y="11209"/>
                      <a:pt x="8040" y="11776"/>
                    </a:cubicBezTo>
                    <a:cubicBezTo>
                      <a:pt x="7273" y="12944"/>
                      <a:pt x="6839" y="14245"/>
                      <a:pt x="6506" y="15512"/>
                    </a:cubicBezTo>
                    <a:cubicBezTo>
                      <a:pt x="6172" y="16813"/>
                      <a:pt x="5939" y="18081"/>
                      <a:pt x="5705" y="19315"/>
                    </a:cubicBezTo>
                    <a:cubicBezTo>
                      <a:pt x="5205" y="21783"/>
                      <a:pt x="4604" y="24252"/>
                      <a:pt x="3837" y="26620"/>
                    </a:cubicBezTo>
                    <a:cubicBezTo>
                      <a:pt x="3070" y="28988"/>
                      <a:pt x="2002" y="31323"/>
                      <a:pt x="1235" y="33859"/>
                    </a:cubicBezTo>
                    <a:cubicBezTo>
                      <a:pt x="835" y="35159"/>
                      <a:pt x="535" y="36494"/>
                      <a:pt x="401" y="37861"/>
                    </a:cubicBezTo>
                    <a:cubicBezTo>
                      <a:pt x="234" y="39196"/>
                      <a:pt x="201" y="40530"/>
                      <a:pt x="201" y="41831"/>
                    </a:cubicBezTo>
                    <a:lnTo>
                      <a:pt x="234" y="43766"/>
                    </a:lnTo>
                    <a:cubicBezTo>
                      <a:pt x="234" y="44399"/>
                      <a:pt x="234" y="45033"/>
                      <a:pt x="234" y="45667"/>
                    </a:cubicBezTo>
                    <a:cubicBezTo>
                      <a:pt x="234" y="46935"/>
                      <a:pt x="201" y="48169"/>
                      <a:pt x="168" y="49470"/>
                    </a:cubicBezTo>
                    <a:cubicBezTo>
                      <a:pt x="101" y="52005"/>
                      <a:pt x="1" y="54573"/>
                      <a:pt x="34" y="57209"/>
                    </a:cubicBezTo>
                    <a:lnTo>
                      <a:pt x="3770" y="57042"/>
                    </a:lnTo>
                    <a:cubicBezTo>
                      <a:pt x="3604" y="54540"/>
                      <a:pt x="3570" y="52038"/>
                      <a:pt x="3503" y="49470"/>
                    </a:cubicBezTo>
                    <a:cubicBezTo>
                      <a:pt x="3470" y="48169"/>
                      <a:pt x="3437" y="46901"/>
                      <a:pt x="3370" y="45600"/>
                    </a:cubicBezTo>
                    <a:cubicBezTo>
                      <a:pt x="3370" y="44933"/>
                      <a:pt x="3303" y="44299"/>
                      <a:pt x="3270" y="43632"/>
                    </a:cubicBezTo>
                    <a:lnTo>
                      <a:pt x="3137" y="41764"/>
                    </a:lnTo>
                    <a:cubicBezTo>
                      <a:pt x="3070" y="40497"/>
                      <a:pt x="3070" y="39296"/>
                      <a:pt x="3137" y="38095"/>
                    </a:cubicBezTo>
                    <a:cubicBezTo>
                      <a:pt x="3203" y="36894"/>
                      <a:pt x="3370" y="35727"/>
                      <a:pt x="3670" y="34526"/>
                    </a:cubicBezTo>
                    <a:cubicBezTo>
                      <a:pt x="4271" y="32157"/>
                      <a:pt x="5205" y="29756"/>
                      <a:pt x="5872" y="27220"/>
                    </a:cubicBezTo>
                    <a:cubicBezTo>
                      <a:pt x="6539" y="24685"/>
                      <a:pt x="7039" y="22150"/>
                      <a:pt x="7406" y="19582"/>
                    </a:cubicBezTo>
                    <a:cubicBezTo>
                      <a:pt x="7606" y="18314"/>
                      <a:pt x="7740" y="17047"/>
                      <a:pt x="7973" y="15846"/>
                    </a:cubicBezTo>
                    <a:cubicBezTo>
                      <a:pt x="8207" y="14645"/>
                      <a:pt x="8574" y="13477"/>
                      <a:pt x="9174" y="12477"/>
                    </a:cubicBezTo>
                    <a:cubicBezTo>
                      <a:pt x="9441" y="11976"/>
                      <a:pt x="9808" y="11509"/>
                      <a:pt x="10242" y="11109"/>
                    </a:cubicBezTo>
                    <a:cubicBezTo>
                      <a:pt x="10642" y="10709"/>
                      <a:pt x="11142" y="10342"/>
                      <a:pt x="11676" y="10008"/>
                    </a:cubicBezTo>
                    <a:cubicBezTo>
                      <a:pt x="12176" y="9641"/>
                      <a:pt x="12743" y="9274"/>
                      <a:pt x="13277" y="8841"/>
                    </a:cubicBezTo>
                    <a:cubicBezTo>
                      <a:pt x="13777" y="8407"/>
                      <a:pt x="14244" y="7940"/>
                      <a:pt x="14645" y="7406"/>
                    </a:cubicBezTo>
                    <a:cubicBezTo>
                      <a:pt x="16313" y="5305"/>
                      <a:pt x="17180" y="2636"/>
                      <a:pt x="16980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307;p19">
                <a:extLst>
                  <a:ext uri="{FF2B5EF4-FFF2-40B4-BE49-F238E27FC236}">
                    <a16:creationId xmlns:a16="http://schemas.microsoft.com/office/drawing/2014/main" id="{03965CB4-BA3D-4EE2-86C8-315FCBBD2201}"/>
                  </a:ext>
                </a:extLst>
              </p:cNvPr>
              <p:cNvSpPr/>
              <p:nvPr/>
            </p:nvSpPr>
            <p:spPr>
              <a:xfrm flipH="1">
                <a:off x="1187657" y="3704902"/>
                <a:ext cx="579084" cy="792393"/>
              </a:xfrm>
              <a:custGeom>
                <a:avLst/>
                <a:gdLst/>
                <a:ahLst/>
                <a:cxnLst/>
                <a:rect l="l" t="t" r="r" b="b"/>
                <a:pathLst>
                  <a:path w="13677" h="18715" extrusionOk="0">
                    <a:moveTo>
                      <a:pt x="434" y="1"/>
                    </a:moveTo>
                    <a:lnTo>
                      <a:pt x="0" y="234"/>
                    </a:lnTo>
                    <a:cubicBezTo>
                      <a:pt x="367" y="1135"/>
                      <a:pt x="667" y="2069"/>
                      <a:pt x="934" y="3036"/>
                    </a:cubicBezTo>
                    <a:cubicBezTo>
                      <a:pt x="1067" y="3503"/>
                      <a:pt x="1201" y="3970"/>
                      <a:pt x="1301" y="4437"/>
                    </a:cubicBezTo>
                    <a:lnTo>
                      <a:pt x="1468" y="5171"/>
                    </a:lnTo>
                    <a:cubicBezTo>
                      <a:pt x="1501" y="5371"/>
                      <a:pt x="1534" y="5672"/>
                      <a:pt x="1735" y="6072"/>
                    </a:cubicBezTo>
                    <a:cubicBezTo>
                      <a:pt x="1835" y="6239"/>
                      <a:pt x="2035" y="6439"/>
                      <a:pt x="2235" y="6572"/>
                    </a:cubicBezTo>
                    <a:cubicBezTo>
                      <a:pt x="2402" y="6672"/>
                      <a:pt x="2602" y="6739"/>
                      <a:pt x="2769" y="6772"/>
                    </a:cubicBezTo>
                    <a:lnTo>
                      <a:pt x="3536" y="6972"/>
                    </a:lnTo>
                    <a:cubicBezTo>
                      <a:pt x="4003" y="7073"/>
                      <a:pt x="4437" y="7206"/>
                      <a:pt x="4870" y="7373"/>
                    </a:cubicBezTo>
                    <a:cubicBezTo>
                      <a:pt x="5771" y="7673"/>
                      <a:pt x="6571" y="8073"/>
                      <a:pt x="7205" y="8640"/>
                    </a:cubicBezTo>
                    <a:cubicBezTo>
                      <a:pt x="8506" y="9708"/>
                      <a:pt x="9273" y="11376"/>
                      <a:pt x="9640" y="13077"/>
                    </a:cubicBezTo>
                    <a:cubicBezTo>
                      <a:pt x="9974" y="14845"/>
                      <a:pt x="9974" y="16713"/>
                      <a:pt x="9940" y="18714"/>
                    </a:cubicBezTo>
                    <a:lnTo>
                      <a:pt x="13676" y="18481"/>
                    </a:lnTo>
                    <a:cubicBezTo>
                      <a:pt x="13410" y="16513"/>
                      <a:pt x="13176" y="14378"/>
                      <a:pt x="12442" y="12276"/>
                    </a:cubicBezTo>
                    <a:cubicBezTo>
                      <a:pt x="12075" y="11209"/>
                      <a:pt x="11575" y="10208"/>
                      <a:pt x="10908" y="9274"/>
                    </a:cubicBezTo>
                    <a:cubicBezTo>
                      <a:pt x="10241" y="8340"/>
                      <a:pt x="9407" y="7506"/>
                      <a:pt x="8439" y="6906"/>
                    </a:cubicBezTo>
                    <a:cubicBezTo>
                      <a:pt x="7439" y="6272"/>
                      <a:pt x="6371" y="5905"/>
                      <a:pt x="5337" y="5705"/>
                    </a:cubicBezTo>
                    <a:cubicBezTo>
                      <a:pt x="4803" y="5605"/>
                      <a:pt x="4270" y="5505"/>
                      <a:pt x="3769" y="5471"/>
                    </a:cubicBezTo>
                    <a:lnTo>
                      <a:pt x="3069" y="5405"/>
                    </a:lnTo>
                    <a:cubicBezTo>
                      <a:pt x="2969" y="5371"/>
                      <a:pt x="2902" y="5371"/>
                      <a:pt x="2902" y="5371"/>
                    </a:cubicBezTo>
                    <a:cubicBezTo>
                      <a:pt x="2869" y="5371"/>
                      <a:pt x="2869" y="5371"/>
                      <a:pt x="2835" y="5338"/>
                    </a:cubicBezTo>
                    <a:cubicBezTo>
                      <a:pt x="2769" y="5305"/>
                      <a:pt x="2702" y="5104"/>
                      <a:pt x="2635" y="4838"/>
                    </a:cubicBezTo>
                    <a:lnTo>
                      <a:pt x="2368" y="4137"/>
                    </a:lnTo>
                    <a:cubicBezTo>
                      <a:pt x="2168" y="3637"/>
                      <a:pt x="2001" y="3170"/>
                      <a:pt x="1801" y="2703"/>
                    </a:cubicBezTo>
                    <a:cubicBezTo>
                      <a:pt x="1401" y="1802"/>
                      <a:pt x="934" y="868"/>
                      <a:pt x="434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308;p19">
                <a:extLst>
                  <a:ext uri="{FF2B5EF4-FFF2-40B4-BE49-F238E27FC236}">
                    <a16:creationId xmlns:a16="http://schemas.microsoft.com/office/drawing/2014/main" id="{4995A356-BCC6-478D-BC0B-11427B0512AD}"/>
                  </a:ext>
                </a:extLst>
              </p:cNvPr>
              <p:cNvSpPr/>
              <p:nvPr/>
            </p:nvSpPr>
            <p:spPr>
              <a:xfrm flipH="1">
                <a:off x="1179192" y="2727573"/>
                <a:ext cx="1060702" cy="1754189"/>
              </a:xfrm>
              <a:custGeom>
                <a:avLst/>
                <a:gdLst/>
                <a:ahLst/>
                <a:cxnLst/>
                <a:rect l="l" t="t" r="r" b="b"/>
                <a:pathLst>
                  <a:path w="25052" h="41431" extrusionOk="0">
                    <a:moveTo>
                      <a:pt x="167" y="1"/>
                    </a:moveTo>
                    <a:lnTo>
                      <a:pt x="167" y="1"/>
                    </a:lnTo>
                    <a:cubicBezTo>
                      <a:pt x="0" y="1068"/>
                      <a:pt x="67" y="2169"/>
                      <a:pt x="301" y="3236"/>
                    </a:cubicBezTo>
                    <a:cubicBezTo>
                      <a:pt x="534" y="4304"/>
                      <a:pt x="934" y="5304"/>
                      <a:pt x="1401" y="6272"/>
                    </a:cubicBezTo>
                    <a:cubicBezTo>
                      <a:pt x="1902" y="7239"/>
                      <a:pt x="2536" y="8140"/>
                      <a:pt x="3203" y="9007"/>
                    </a:cubicBezTo>
                    <a:cubicBezTo>
                      <a:pt x="3903" y="9841"/>
                      <a:pt x="4670" y="10642"/>
                      <a:pt x="5638" y="11275"/>
                    </a:cubicBezTo>
                    <a:cubicBezTo>
                      <a:pt x="6138" y="11609"/>
                      <a:pt x="6672" y="11876"/>
                      <a:pt x="7272" y="12009"/>
                    </a:cubicBezTo>
                    <a:cubicBezTo>
                      <a:pt x="7687" y="12124"/>
                      <a:pt x="8118" y="12160"/>
                      <a:pt x="8532" y="12160"/>
                    </a:cubicBezTo>
                    <a:cubicBezTo>
                      <a:pt x="8717" y="12160"/>
                      <a:pt x="8898" y="12153"/>
                      <a:pt x="9074" y="12143"/>
                    </a:cubicBezTo>
                    <a:cubicBezTo>
                      <a:pt x="9505" y="12116"/>
                      <a:pt x="9915" y="12067"/>
                      <a:pt x="10286" y="12067"/>
                    </a:cubicBezTo>
                    <a:cubicBezTo>
                      <a:pt x="10373" y="12067"/>
                      <a:pt x="10458" y="12070"/>
                      <a:pt x="10541" y="12076"/>
                    </a:cubicBezTo>
                    <a:cubicBezTo>
                      <a:pt x="11075" y="12109"/>
                      <a:pt x="11075" y="12143"/>
                      <a:pt x="11375" y="12443"/>
                    </a:cubicBezTo>
                    <a:cubicBezTo>
                      <a:pt x="11642" y="12710"/>
                      <a:pt x="11909" y="13143"/>
                      <a:pt x="12109" y="13544"/>
                    </a:cubicBezTo>
                    <a:cubicBezTo>
                      <a:pt x="12343" y="13977"/>
                      <a:pt x="12543" y="14444"/>
                      <a:pt x="12709" y="14911"/>
                    </a:cubicBezTo>
                    <a:cubicBezTo>
                      <a:pt x="13110" y="15845"/>
                      <a:pt x="13410" y="16813"/>
                      <a:pt x="13744" y="17813"/>
                    </a:cubicBezTo>
                    <a:lnTo>
                      <a:pt x="14211" y="19314"/>
                    </a:lnTo>
                    <a:cubicBezTo>
                      <a:pt x="14344" y="19848"/>
                      <a:pt x="14577" y="20415"/>
                      <a:pt x="14744" y="20882"/>
                    </a:cubicBezTo>
                    <a:cubicBezTo>
                      <a:pt x="15145" y="21883"/>
                      <a:pt x="15545" y="22850"/>
                      <a:pt x="15945" y="23818"/>
                    </a:cubicBezTo>
                    <a:cubicBezTo>
                      <a:pt x="16746" y="25786"/>
                      <a:pt x="17580" y="27720"/>
                      <a:pt x="18313" y="29655"/>
                    </a:cubicBezTo>
                    <a:cubicBezTo>
                      <a:pt x="19081" y="31590"/>
                      <a:pt x="19748" y="33525"/>
                      <a:pt x="20248" y="35459"/>
                    </a:cubicBezTo>
                    <a:cubicBezTo>
                      <a:pt x="20749" y="37427"/>
                      <a:pt x="21115" y="39395"/>
                      <a:pt x="21349" y="41430"/>
                    </a:cubicBezTo>
                    <a:lnTo>
                      <a:pt x="25052" y="40863"/>
                    </a:lnTo>
                    <a:cubicBezTo>
                      <a:pt x="24685" y="38728"/>
                      <a:pt x="24151" y="36593"/>
                      <a:pt x="23450" y="34492"/>
                    </a:cubicBezTo>
                    <a:cubicBezTo>
                      <a:pt x="22783" y="32424"/>
                      <a:pt x="21916" y="30422"/>
                      <a:pt x="21015" y="28488"/>
                    </a:cubicBezTo>
                    <a:cubicBezTo>
                      <a:pt x="20115" y="26553"/>
                      <a:pt x="19147" y="24685"/>
                      <a:pt x="18247" y="22784"/>
                    </a:cubicBezTo>
                    <a:cubicBezTo>
                      <a:pt x="17780" y="21850"/>
                      <a:pt x="17313" y="20916"/>
                      <a:pt x="16879" y="19982"/>
                    </a:cubicBezTo>
                    <a:cubicBezTo>
                      <a:pt x="16679" y="19481"/>
                      <a:pt x="16479" y="19081"/>
                      <a:pt x="16279" y="18581"/>
                    </a:cubicBezTo>
                    <a:lnTo>
                      <a:pt x="15745" y="17113"/>
                    </a:lnTo>
                    <a:cubicBezTo>
                      <a:pt x="15345" y="16112"/>
                      <a:pt x="14944" y="15111"/>
                      <a:pt x="14477" y="14144"/>
                    </a:cubicBezTo>
                    <a:cubicBezTo>
                      <a:pt x="14244" y="13644"/>
                      <a:pt x="13977" y="13143"/>
                      <a:pt x="13710" y="12643"/>
                    </a:cubicBezTo>
                    <a:cubicBezTo>
                      <a:pt x="13410" y="12176"/>
                      <a:pt x="13076" y="11676"/>
                      <a:pt x="12576" y="11209"/>
                    </a:cubicBezTo>
                    <a:cubicBezTo>
                      <a:pt x="12343" y="11008"/>
                      <a:pt x="12042" y="10775"/>
                      <a:pt x="11642" y="10608"/>
                    </a:cubicBezTo>
                    <a:cubicBezTo>
                      <a:pt x="11542" y="10575"/>
                      <a:pt x="11409" y="10541"/>
                      <a:pt x="11308" y="10508"/>
                    </a:cubicBezTo>
                    <a:lnTo>
                      <a:pt x="11075" y="10475"/>
                    </a:lnTo>
                    <a:lnTo>
                      <a:pt x="10575" y="10475"/>
                    </a:lnTo>
                    <a:cubicBezTo>
                      <a:pt x="9941" y="10475"/>
                      <a:pt x="9407" y="10575"/>
                      <a:pt x="8907" y="10642"/>
                    </a:cubicBezTo>
                    <a:cubicBezTo>
                      <a:pt x="8657" y="10675"/>
                      <a:pt x="8431" y="10692"/>
                      <a:pt x="8215" y="10692"/>
                    </a:cubicBezTo>
                    <a:cubicBezTo>
                      <a:pt x="7998" y="10692"/>
                      <a:pt x="7789" y="10675"/>
                      <a:pt x="7572" y="10642"/>
                    </a:cubicBezTo>
                    <a:cubicBezTo>
                      <a:pt x="7139" y="10575"/>
                      <a:pt x="6705" y="10408"/>
                      <a:pt x="6305" y="10175"/>
                    </a:cubicBezTo>
                    <a:cubicBezTo>
                      <a:pt x="5504" y="9708"/>
                      <a:pt x="4737" y="9007"/>
                      <a:pt x="4037" y="8273"/>
                    </a:cubicBezTo>
                    <a:cubicBezTo>
                      <a:pt x="3369" y="7506"/>
                      <a:pt x="2736" y="6705"/>
                      <a:pt x="2202" y="5838"/>
                    </a:cubicBezTo>
                    <a:cubicBezTo>
                      <a:pt x="1668" y="4971"/>
                      <a:pt x="1268" y="4037"/>
                      <a:pt x="968" y="3069"/>
                    </a:cubicBezTo>
                    <a:cubicBezTo>
                      <a:pt x="701" y="2069"/>
                      <a:pt x="567" y="1068"/>
                      <a:pt x="634" y="34"/>
                    </a:cubicBezTo>
                    <a:lnTo>
                      <a:pt x="167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309;p19">
                <a:extLst>
                  <a:ext uri="{FF2B5EF4-FFF2-40B4-BE49-F238E27FC236}">
                    <a16:creationId xmlns:a16="http://schemas.microsoft.com/office/drawing/2014/main" id="{AE2ED8C6-A393-48C6-AE9A-DA8088C04924}"/>
                  </a:ext>
                </a:extLst>
              </p:cNvPr>
              <p:cNvSpPr/>
              <p:nvPr/>
            </p:nvSpPr>
            <p:spPr>
              <a:xfrm flipH="1">
                <a:off x="1180587" y="1534143"/>
                <a:ext cx="771181" cy="2980101"/>
              </a:xfrm>
              <a:custGeom>
                <a:avLst/>
                <a:gdLst/>
                <a:ahLst/>
                <a:cxnLst/>
                <a:rect l="l" t="t" r="r" b="b"/>
                <a:pathLst>
                  <a:path w="18214" h="70385" extrusionOk="0">
                    <a:moveTo>
                      <a:pt x="501" y="1"/>
                    </a:moveTo>
                    <a:lnTo>
                      <a:pt x="0" y="34"/>
                    </a:lnTo>
                    <a:cubicBezTo>
                      <a:pt x="267" y="3070"/>
                      <a:pt x="567" y="6172"/>
                      <a:pt x="1735" y="9074"/>
                    </a:cubicBezTo>
                    <a:cubicBezTo>
                      <a:pt x="2335" y="10542"/>
                      <a:pt x="3203" y="11909"/>
                      <a:pt x="4337" y="13043"/>
                    </a:cubicBezTo>
                    <a:cubicBezTo>
                      <a:pt x="4904" y="13611"/>
                      <a:pt x="5538" y="14044"/>
                      <a:pt x="6005" y="14545"/>
                    </a:cubicBezTo>
                    <a:cubicBezTo>
                      <a:pt x="6505" y="15045"/>
                      <a:pt x="6738" y="15545"/>
                      <a:pt x="6838" y="16212"/>
                    </a:cubicBezTo>
                    <a:cubicBezTo>
                      <a:pt x="6939" y="16846"/>
                      <a:pt x="6872" y="17613"/>
                      <a:pt x="6905" y="18381"/>
                    </a:cubicBezTo>
                    <a:cubicBezTo>
                      <a:pt x="6905" y="19148"/>
                      <a:pt x="6939" y="19915"/>
                      <a:pt x="6972" y="20682"/>
                    </a:cubicBezTo>
                    <a:cubicBezTo>
                      <a:pt x="7039" y="22250"/>
                      <a:pt x="7172" y="23784"/>
                      <a:pt x="7372" y="25319"/>
                    </a:cubicBezTo>
                    <a:cubicBezTo>
                      <a:pt x="7839" y="28321"/>
                      <a:pt x="8106" y="31290"/>
                      <a:pt x="8406" y="34325"/>
                    </a:cubicBezTo>
                    <a:cubicBezTo>
                      <a:pt x="8540" y="35860"/>
                      <a:pt x="8673" y="37327"/>
                      <a:pt x="8840" y="38895"/>
                    </a:cubicBezTo>
                    <a:cubicBezTo>
                      <a:pt x="9007" y="40463"/>
                      <a:pt x="9274" y="41964"/>
                      <a:pt x="9574" y="43465"/>
                    </a:cubicBezTo>
                    <a:lnTo>
                      <a:pt x="11208" y="52438"/>
                    </a:lnTo>
                    <a:lnTo>
                      <a:pt x="14544" y="70384"/>
                    </a:lnTo>
                    <a:lnTo>
                      <a:pt x="18213" y="69617"/>
                    </a:lnTo>
                    <a:lnTo>
                      <a:pt x="14077" y="51838"/>
                    </a:lnTo>
                    <a:lnTo>
                      <a:pt x="12042" y="42965"/>
                    </a:lnTo>
                    <a:cubicBezTo>
                      <a:pt x="11709" y="41497"/>
                      <a:pt x="11375" y="40029"/>
                      <a:pt x="11142" y="38562"/>
                    </a:cubicBezTo>
                    <a:cubicBezTo>
                      <a:pt x="10908" y="37127"/>
                      <a:pt x="10708" y="35593"/>
                      <a:pt x="10508" y="34092"/>
                    </a:cubicBezTo>
                    <a:cubicBezTo>
                      <a:pt x="10107" y="31090"/>
                      <a:pt x="9640" y="28021"/>
                      <a:pt x="9073" y="25052"/>
                    </a:cubicBezTo>
                    <a:cubicBezTo>
                      <a:pt x="8807" y="23584"/>
                      <a:pt x="8606" y="22083"/>
                      <a:pt x="8473" y="20582"/>
                    </a:cubicBezTo>
                    <a:cubicBezTo>
                      <a:pt x="8406" y="19848"/>
                      <a:pt x="8340" y="19081"/>
                      <a:pt x="8306" y="18347"/>
                    </a:cubicBezTo>
                    <a:cubicBezTo>
                      <a:pt x="8273" y="17613"/>
                      <a:pt x="8306" y="16846"/>
                      <a:pt x="8139" y="15979"/>
                    </a:cubicBezTo>
                    <a:cubicBezTo>
                      <a:pt x="8039" y="15579"/>
                      <a:pt x="7906" y="15112"/>
                      <a:pt x="7706" y="14711"/>
                    </a:cubicBezTo>
                    <a:cubicBezTo>
                      <a:pt x="7472" y="14311"/>
                      <a:pt x="7172" y="13977"/>
                      <a:pt x="6872" y="13677"/>
                    </a:cubicBezTo>
                    <a:cubicBezTo>
                      <a:pt x="6271" y="13110"/>
                      <a:pt x="5604" y="12710"/>
                      <a:pt x="5104" y="12243"/>
                    </a:cubicBezTo>
                    <a:cubicBezTo>
                      <a:pt x="4036" y="11275"/>
                      <a:pt x="3203" y="10041"/>
                      <a:pt x="2569" y="8707"/>
                    </a:cubicBezTo>
                    <a:cubicBezTo>
                      <a:pt x="1335" y="6038"/>
                      <a:pt x="868" y="3003"/>
                      <a:pt x="501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310;p19">
                <a:extLst>
                  <a:ext uri="{FF2B5EF4-FFF2-40B4-BE49-F238E27FC236}">
                    <a16:creationId xmlns:a16="http://schemas.microsoft.com/office/drawing/2014/main" id="{01BC96E1-B0BF-448B-A057-2FD27E092106}"/>
                  </a:ext>
                </a:extLst>
              </p:cNvPr>
              <p:cNvSpPr/>
              <p:nvPr/>
            </p:nvSpPr>
            <p:spPr>
              <a:xfrm flipH="1">
                <a:off x="1206030" y="2454990"/>
                <a:ext cx="162459" cy="2695872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63672" extrusionOk="0">
                    <a:moveTo>
                      <a:pt x="1502" y="1"/>
                    </a:moveTo>
                    <a:cubicBezTo>
                      <a:pt x="1802" y="1035"/>
                      <a:pt x="1902" y="2136"/>
                      <a:pt x="1869" y="3170"/>
                    </a:cubicBezTo>
                    <a:cubicBezTo>
                      <a:pt x="1835" y="4237"/>
                      <a:pt x="1669" y="5238"/>
                      <a:pt x="1535" y="6238"/>
                    </a:cubicBezTo>
                    <a:cubicBezTo>
                      <a:pt x="1368" y="7306"/>
                      <a:pt x="1368" y="8340"/>
                      <a:pt x="1368" y="9374"/>
                    </a:cubicBezTo>
                    <a:cubicBezTo>
                      <a:pt x="1368" y="10408"/>
                      <a:pt x="1335" y="11476"/>
                      <a:pt x="1435" y="12543"/>
                    </a:cubicBezTo>
                    <a:cubicBezTo>
                      <a:pt x="1535" y="13544"/>
                      <a:pt x="1702" y="14544"/>
                      <a:pt x="1802" y="15512"/>
                    </a:cubicBezTo>
                    <a:cubicBezTo>
                      <a:pt x="1869" y="16512"/>
                      <a:pt x="2002" y="17513"/>
                      <a:pt x="2036" y="18514"/>
                    </a:cubicBezTo>
                    <a:cubicBezTo>
                      <a:pt x="2102" y="19548"/>
                      <a:pt x="1969" y="20615"/>
                      <a:pt x="1969" y="21683"/>
                    </a:cubicBezTo>
                    <a:cubicBezTo>
                      <a:pt x="1969" y="22750"/>
                      <a:pt x="1969" y="23818"/>
                      <a:pt x="1935" y="24885"/>
                    </a:cubicBezTo>
                    <a:cubicBezTo>
                      <a:pt x="1935" y="25919"/>
                      <a:pt x="2036" y="26987"/>
                      <a:pt x="2069" y="28054"/>
                    </a:cubicBezTo>
                    <a:cubicBezTo>
                      <a:pt x="2136" y="29122"/>
                      <a:pt x="2302" y="30189"/>
                      <a:pt x="2436" y="31190"/>
                    </a:cubicBezTo>
                    <a:cubicBezTo>
                      <a:pt x="2569" y="32224"/>
                      <a:pt x="2669" y="33258"/>
                      <a:pt x="2703" y="34259"/>
                    </a:cubicBezTo>
                    <a:cubicBezTo>
                      <a:pt x="2703" y="35259"/>
                      <a:pt x="2636" y="36193"/>
                      <a:pt x="2402" y="37161"/>
                    </a:cubicBezTo>
                    <a:cubicBezTo>
                      <a:pt x="2269" y="37661"/>
                      <a:pt x="2136" y="38161"/>
                      <a:pt x="2036" y="38728"/>
                    </a:cubicBezTo>
                    <a:cubicBezTo>
                      <a:pt x="1969" y="39262"/>
                      <a:pt x="1935" y="39863"/>
                      <a:pt x="1935" y="40430"/>
                    </a:cubicBezTo>
                    <a:cubicBezTo>
                      <a:pt x="1935" y="41530"/>
                      <a:pt x="2036" y="42598"/>
                      <a:pt x="2136" y="43599"/>
                    </a:cubicBezTo>
                    <a:cubicBezTo>
                      <a:pt x="2169" y="44099"/>
                      <a:pt x="2202" y="44566"/>
                      <a:pt x="2202" y="45033"/>
                    </a:cubicBezTo>
                    <a:cubicBezTo>
                      <a:pt x="2202" y="45533"/>
                      <a:pt x="2169" y="46000"/>
                      <a:pt x="2069" y="46501"/>
                    </a:cubicBezTo>
                    <a:cubicBezTo>
                      <a:pt x="1869" y="47468"/>
                      <a:pt x="1402" y="48435"/>
                      <a:pt x="1135" y="49436"/>
                    </a:cubicBezTo>
                    <a:cubicBezTo>
                      <a:pt x="868" y="50370"/>
                      <a:pt x="701" y="51304"/>
                      <a:pt x="534" y="52238"/>
                    </a:cubicBezTo>
                    <a:cubicBezTo>
                      <a:pt x="401" y="53205"/>
                      <a:pt x="234" y="54139"/>
                      <a:pt x="168" y="55073"/>
                    </a:cubicBezTo>
                    <a:cubicBezTo>
                      <a:pt x="67" y="56041"/>
                      <a:pt x="101" y="56975"/>
                      <a:pt x="101" y="57909"/>
                    </a:cubicBezTo>
                    <a:cubicBezTo>
                      <a:pt x="67" y="58843"/>
                      <a:pt x="1" y="59810"/>
                      <a:pt x="34" y="60744"/>
                    </a:cubicBezTo>
                    <a:lnTo>
                      <a:pt x="101" y="63546"/>
                    </a:lnTo>
                    <a:cubicBezTo>
                      <a:pt x="101" y="63630"/>
                      <a:pt x="168" y="63671"/>
                      <a:pt x="234" y="63671"/>
                    </a:cubicBezTo>
                    <a:cubicBezTo>
                      <a:pt x="301" y="63671"/>
                      <a:pt x="368" y="63630"/>
                      <a:pt x="368" y="63546"/>
                    </a:cubicBezTo>
                    <a:cubicBezTo>
                      <a:pt x="434" y="62512"/>
                      <a:pt x="434" y="61478"/>
                      <a:pt x="468" y="60444"/>
                    </a:cubicBezTo>
                    <a:cubicBezTo>
                      <a:pt x="501" y="59410"/>
                      <a:pt x="434" y="58376"/>
                      <a:pt x="501" y="57342"/>
                    </a:cubicBezTo>
                    <a:cubicBezTo>
                      <a:pt x="568" y="56308"/>
                      <a:pt x="735" y="55307"/>
                      <a:pt x="868" y="54273"/>
                    </a:cubicBezTo>
                    <a:cubicBezTo>
                      <a:pt x="968" y="53239"/>
                      <a:pt x="1135" y="52205"/>
                      <a:pt x="1368" y="51204"/>
                    </a:cubicBezTo>
                    <a:cubicBezTo>
                      <a:pt x="1635" y="50170"/>
                      <a:pt x="1935" y="49169"/>
                      <a:pt x="2236" y="48168"/>
                    </a:cubicBezTo>
                    <a:cubicBezTo>
                      <a:pt x="2503" y="47168"/>
                      <a:pt x="2836" y="46134"/>
                      <a:pt x="2936" y="45100"/>
                    </a:cubicBezTo>
                    <a:cubicBezTo>
                      <a:pt x="3036" y="44032"/>
                      <a:pt x="2869" y="42998"/>
                      <a:pt x="2769" y="41931"/>
                    </a:cubicBezTo>
                    <a:cubicBezTo>
                      <a:pt x="2669" y="40897"/>
                      <a:pt x="2636" y="39863"/>
                      <a:pt x="2903" y="38862"/>
                    </a:cubicBezTo>
                    <a:cubicBezTo>
                      <a:pt x="3136" y="37861"/>
                      <a:pt x="3403" y="36827"/>
                      <a:pt x="3537" y="35760"/>
                    </a:cubicBezTo>
                    <a:cubicBezTo>
                      <a:pt x="3703" y="34692"/>
                      <a:pt x="3837" y="33625"/>
                      <a:pt x="3770" y="32557"/>
                    </a:cubicBezTo>
                    <a:cubicBezTo>
                      <a:pt x="3670" y="31523"/>
                      <a:pt x="3503" y="30456"/>
                      <a:pt x="3437" y="29455"/>
                    </a:cubicBezTo>
                    <a:cubicBezTo>
                      <a:pt x="3336" y="28421"/>
                      <a:pt x="3336" y="27387"/>
                      <a:pt x="3303" y="26353"/>
                    </a:cubicBezTo>
                    <a:cubicBezTo>
                      <a:pt x="3303" y="25319"/>
                      <a:pt x="3303" y="24285"/>
                      <a:pt x="3270" y="23251"/>
                    </a:cubicBezTo>
                    <a:cubicBezTo>
                      <a:pt x="3270" y="22217"/>
                      <a:pt x="3170" y="21182"/>
                      <a:pt x="3103" y="20115"/>
                    </a:cubicBezTo>
                    <a:cubicBezTo>
                      <a:pt x="3036" y="19081"/>
                      <a:pt x="2970" y="18014"/>
                      <a:pt x="2803" y="16979"/>
                    </a:cubicBezTo>
                    <a:cubicBezTo>
                      <a:pt x="2669" y="15945"/>
                      <a:pt x="2436" y="14911"/>
                      <a:pt x="2269" y="13911"/>
                    </a:cubicBezTo>
                    <a:cubicBezTo>
                      <a:pt x="2102" y="12776"/>
                      <a:pt x="1935" y="11676"/>
                      <a:pt x="1835" y="10575"/>
                    </a:cubicBezTo>
                    <a:cubicBezTo>
                      <a:pt x="1769" y="9474"/>
                      <a:pt x="1735" y="8407"/>
                      <a:pt x="1769" y="7306"/>
                    </a:cubicBezTo>
                    <a:cubicBezTo>
                      <a:pt x="1835" y="6138"/>
                      <a:pt x="1869" y="4938"/>
                      <a:pt x="1935" y="3737"/>
                    </a:cubicBezTo>
                    <a:cubicBezTo>
                      <a:pt x="1969" y="2536"/>
                      <a:pt x="1902" y="1235"/>
                      <a:pt x="1502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311;p19">
                <a:extLst>
                  <a:ext uri="{FF2B5EF4-FFF2-40B4-BE49-F238E27FC236}">
                    <a16:creationId xmlns:a16="http://schemas.microsoft.com/office/drawing/2014/main" id="{ED130E13-F5C9-4E00-875C-B696058C52F7}"/>
                  </a:ext>
                </a:extLst>
              </p:cNvPr>
              <p:cNvSpPr/>
              <p:nvPr/>
            </p:nvSpPr>
            <p:spPr>
              <a:xfrm flipH="1">
                <a:off x="1155180" y="3894160"/>
                <a:ext cx="145523" cy="1217360"/>
              </a:xfrm>
              <a:custGeom>
                <a:avLst/>
                <a:gdLst/>
                <a:ahLst/>
                <a:cxnLst/>
                <a:rect l="l" t="t" r="r" b="b"/>
                <a:pathLst>
                  <a:path w="3437" h="28752" extrusionOk="0">
                    <a:moveTo>
                      <a:pt x="2569" y="1"/>
                    </a:moveTo>
                    <a:lnTo>
                      <a:pt x="2569" y="1"/>
                    </a:lnTo>
                    <a:cubicBezTo>
                      <a:pt x="2603" y="468"/>
                      <a:pt x="2703" y="935"/>
                      <a:pt x="2770" y="1368"/>
                    </a:cubicBezTo>
                    <a:cubicBezTo>
                      <a:pt x="2836" y="1835"/>
                      <a:pt x="2870" y="2302"/>
                      <a:pt x="2903" y="2736"/>
                    </a:cubicBezTo>
                    <a:cubicBezTo>
                      <a:pt x="2936" y="3236"/>
                      <a:pt x="3036" y="3737"/>
                      <a:pt x="3003" y="4204"/>
                    </a:cubicBezTo>
                    <a:cubicBezTo>
                      <a:pt x="3003" y="4704"/>
                      <a:pt x="2836" y="5171"/>
                      <a:pt x="2803" y="5671"/>
                    </a:cubicBezTo>
                    <a:cubicBezTo>
                      <a:pt x="2736" y="6138"/>
                      <a:pt x="2703" y="6572"/>
                      <a:pt x="2636" y="7039"/>
                    </a:cubicBezTo>
                    <a:cubicBezTo>
                      <a:pt x="2536" y="7473"/>
                      <a:pt x="2469" y="7906"/>
                      <a:pt x="2403" y="8373"/>
                    </a:cubicBezTo>
                    <a:cubicBezTo>
                      <a:pt x="2303" y="8840"/>
                      <a:pt x="2102" y="9274"/>
                      <a:pt x="2036" y="9741"/>
                    </a:cubicBezTo>
                    <a:cubicBezTo>
                      <a:pt x="1936" y="10208"/>
                      <a:pt x="1836" y="10675"/>
                      <a:pt x="1735" y="11109"/>
                    </a:cubicBezTo>
                    <a:cubicBezTo>
                      <a:pt x="1602" y="11576"/>
                      <a:pt x="1569" y="12043"/>
                      <a:pt x="1435" y="12476"/>
                    </a:cubicBezTo>
                    <a:cubicBezTo>
                      <a:pt x="1302" y="12943"/>
                      <a:pt x="1268" y="13410"/>
                      <a:pt x="1135" y="13877"/>
                    </a:cubicBezTo>
                    <a:cubicBezTo>
                      <a:pt x="1035" y="14344"/>
                      <a:pt x="902" y="14811"/>
                      <a:pt x="801" y="15278"/>
                    </a:cubicBezTo>
                    <a:cubicBezTo>
                      <a:pt x="735" y="15745"/>
                      <a:pt x="701" y="16246"/>
                      <a:pt x="635" y="16713"/>
                    </a:cubicBezTo>
                    <a:cubicBezTo>
                      <a:pt x="568" y="17180"/>
                      <a:pt x="601" y="17680"/>
                      <a:pt x="535" y="18147"/>
                    </a:cubicBezTo>
                    <a:cubicBezTo>
                      <a:pt x="501" y="18614"/>
                      <a:pt x="368" y="19081"/>
                      <a:pt x="334" y="19548"/>
                    </a:cubicBezTo>
                    <a:cubicBezTo>
                      <a:pt x="301" y="20015"/>
                      <a:pt x="401" y="20515"/>
                      <a:pt x="368" y="20982"/>
                    </a:cubicBezTo>
                    <a:cubicBezTo>
                      <a:pt x="334" y="21449"/>
                      <a:pt x="134" y="21916"/>
                      <a:pt x="101" y="22383"/>
                    </a:cubicBezTo>
                    <a:cubicBezTo>
                      <a:pt x="101" y="22784"/>
                      <a:pt x="101" y="23217"/>
                      <a:pt x="68" y="23651"/>
                    </a:cubicBezTo>
                    <a:cubicBezTo>
                      <a:pt x="68" y="24051"/>
                      <a:pt x="1" y="24485"/>
                      <a:pt x="1" y="24885"/>
                    </a:cubicBezTo>
                    <a:cubicBezTo>
                      <a:pt x="1" y="25319"/>
                      <a:pt x="68" y="25752"/>
                      <a:pt x="68" y="26153"/>
                    </a:cubicBezTo>
                    <a:cubicBezTo>
                      <a:pt x="68" y="26586"/>
                      <a:pt x="1" y="26987"/>
                      <a:pt x="1" y="27420"/>
                    </a:cubicBezTo>
                    <a:cubicBezTo>
                      <a:pt x="1" y="27854"/>
                      <a:pt x="34" y="28254"/>
                      <a:pt x="34" y="28688"/>
                    </a:cubicBezTo>
                    <a:cubicBezTo>
                      <a:pt x="34" y="28724"/>
                      <a:pt x="115" y="28751"/>
                      <a:pt x="187" y="28751"/>
                    </a:cubicBezTo>
                    <a:cubicBezTo>
                      <a:pt x="247" y="28751"/>
                      <a:pt x="301" y="28733"/>
                      <a:pt x="301" y="28688"/>
                    </a:cubicBezTo>
                    <a:cubicBezTo>
                      <a:pt x="401" y="28254"/>
                      <a:pt x="401" y="27787"/>
                      <a:pt x="435" y="27320"/>
                    </a:cubicBezTo>
                    <a:cubicBezTo>
                      <a:pt x="501" y="26853"/>
                      <a:pt x="435" y="26386"/>
                      <a:pt x="468" y="25919"/>
                    </a:cubicBezTo>
                    <a:cubicBezTo>
                      <a:pt x="501" y="25452"/>
                      <a:pt x="601" y="24985"/>
                      <a:pt x="635" y="24552"/>
                    </a:cubicBezTo>
                    <a:cubicBezTo>
                      <a:pt x="668" y="24085"/>
                      <a:pt x="668" y="23618"/>
                      <a:pt x="735" y="23151"/>
                    </a:cubicBezTo>
                    <a:cubicBezTo>
                      <a:pt x="768" y="22684"/>
                      <a:pt x="801" y="22217"/>
                      <a:pt x="868" y="21716"/>
                    </a:cubicBezTo>
                    <a:cubicBezTo>
                      <a:pt x="902" y="21249"/>
                      <a:pt x="1035" y="20782"/>
                      <a:pt x="1068" y="20315"/>
                    </a:cubicBezTo>
                    <a:cubicBezTo>
                      <a:pt x="1135" y="19848"/>
                      <a:pt x="1135" y="19381"/>
                      <a:pt x="1202" y="18914"/>
                    </a:cubicBezTo>
                    <a:cubicBezTo>
                      <a:pt x="1268" y="18414"/>
                      <a:pt x="1369" y="17947"/>
                      <a:pt x="1435" y="17480"/>
                    </a:cubicBezTo>
                    <a:cubicBezTo>
                      <a:pt x="1502" y="17046"/>
                      <a:pt x="1502" y="16546"/>
                      <a:pt x="1602" y="16079"/>
                    </a:cubicBezTo>
                    <a:cubicBezTo>
                      <a:pt x="1702" y="15645"/>
                      <a:pt x="1969" y="15212"/>
                      <a:pt x="2102" y="14778"/>
                    </a:cubicBezTo>
                    <a:cubicBezTo>
                      <a:pt x="2236" y="14311"/>
                      <a:pt x="2336" y="13877"/>
                      <a:pt x="2469" y="13410"/>
                    </a:cubicBezTo>
                    <a:cubicBezTo>
                      <a:pt x="2603" y="12943"/>
                      <a:pt x="2736" y="12510"/>
                      <a:pt x="2870" y="12043"/>
                    </a:cubicBezTo>
                    <a:cubicBezTo>
                      <a:pt x="3003" y="11576"/>
                      <a:pt x="3103" y="11109"/>
                      <a:pt x="3170" y="10642"/>
                    </a:cubicBezTo>
                    <a:cubicBezTo>
                      <a:pt x="3237" y="10141"/>
                      <a:pt x="3237" y="9674"/>
                      <a:pt x="3270" y="9207"/>
                    </a:cubicBezTo>
                    <a:cubicBezTo>
                      <a:pt x="3303" y="8707"/>
                      <a:pt x="3370" y="8240"/>
                      <a:pt x="3370" y="7773"/>
                    </a:cubicBezTo>
                    <a:cubicBezTo>
                      <a:pt x="3403" y="7273"/>
                      <a:pt x="3370" y="6806"/>
                      <a:pt x="3403" y="6339"/>
                    </a:cubicBezTo>
                    <a:cubicBezTo>
                      <a:pt x="3403" y="5805"/>
                      <a:pt x="3437" y="5271"/>
                      <a:pt x="3437" y="4737"/>
                    </a:cubicBezTo>
                    <a:cubicBezTo>
                      <a:pt x="3437" y="4237"/>
                      <a:pt x="3370" y="3703"/>
                      <a:pt x="3303" y="3203"/>
                    </a:cubicBezTo>
                    <a:cubicBezTo>
                      <a:pt x="3203" y="2636"/>
                      <a:pt x="3003" y="2136"/>
                      <a:pt x="2870" y="1602"/>
                    </a:cubicBezTo>
                    <a:cubicBezTo>
                      <a:pt x="2770" y="1068"/>
                      <a:pt x="2669" y="534"/>
                      <a:pt x="2569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312;p19">
                <a:extLst>
                  <a:ext uri="{FF2B5EF4-FFF2-40B4-BE49-F238E27FC236}">
                    <a16:creationId xmlns:a16="http://schemas.microsoft.com/office/drawing/2014/main" id="{53274D0D-0924-4872-804E-690F57A953D1}"/>
                  </a:ext>
                </a:extLst>
              </p:cNvPr>
              <p:cNvSpPr/>
              <p:nvPr/>
            </p:nvSpPr>
            <p:spPr>
              <a:xfrm flipH="1">
                <a:off x="924976" y="4316457"/>
                <a:ext cx="271188" cy="117875"/>
              </a:xfrm>
              <a:custGeom>
                <a:avLst/>
                <a:gdLst/>
                <a:ahLst/>
                <a:cxnLst/>
                <a:rect l="l" t="t" r="r" b="b"/>
                <a:pathLst>
                  <a:path w="6405" h="2784" extrusionOk="0">
                    <a:moveTo>
                      <a:pt x="6405" y="0"/>
                    </a:moveTo>
                    <a:lnTo>
                      <a:pt x="6405" y="0"/>
                    </a:lnTo>
                    <a:cubicBezTo>
                      <a:pt x="6305" y="34"/>
                      <a:pt x="6238" y="101"/>
                      <a:pt x="6138" y="201"/>
                    </a:cubicBezTo>
                    <a:cubicBezTo>
                      <a:pt x="6071" y="267"/>
                      <a:pt x="5971" y="334"/>
                      <a:pt x="5871" y="367"/>
                    </a:cubicBezTo>
                    <a:cubicBezTo>
                      <a:pt x="5738" y="434"/>
                      <a:pt x="5704" y="534"/>
                      <a:pt x="5571" y="568"/>
                    </a:cubicBezTo>
                    <a:cubicBezTo>
                      <a:pt x="5544" y="574"/>
                      <a:pt x="5515" y="577"/>
                      <a:pt x="5484" y="577"/>
                    </a:cubicBezTo>
                    <a:cubicBezTo>
                      <a:pt x="5359" y="577"/>
                      <a:pt x="5204" y="534"/>
                      <a:pt x="5071" y="534"/>
                    </a:cubicBezTo>
                    <a:cubicBezTo>
                      <a:pt x="4964" y="534"/>
                      <a:pt x="4878" y="577"/>
                      <a:pt x="4780" y="577"/>
                    </a:cubicBezTo>
                    <a:cubicBezTo>
                      <a:pt x="4756" y="577"/>
                      <a:pt x="4730" y="574"/>
                      <a:pt x="4704" y="568"/>
                    </a:cubicBezTo>
                    <a:cubicBezTo>
                      <a:pt x="4570" y="568"/>
                      <a:pt x="4437" y="601"/>
                      <a:pt x="4303" y="634"/>
                    </a:cubicBezTo>
                    <a:cubicBezTo>
                      <a:pt x="4223" y="634"/>
                      <a:pt x="4079" y="592"/>
                      <a:pt x="3956" y="592"/>
                    </a:cubicBezTo>
                    <a:cubicBezTo>
                      <a:pt x="3926" y="592"/>
                      <a:pt x="3896" y="594"/>
                      <a:pt x="3870" y="601"/>
                    </a:cubicBezTo>
                    <a:cubicBezTo>
                      <a:pt x="3770" y="668"/>
                      <a:pt x="3670" y="701"/>
                      <a:pt x="3570" y="734"/>
                    </a:cubicBezTo>
                    <a:cubicBezTo>
                      <a:pt x="3469" y="768"/>
                      <a:pt x="3403" y="868"/>
                      <a:pt x="3303" y="934"/>
                    </a:cubicBezTo>
                    <a:cubicBezTo>
                      <a:pt x="3203" y="968"/>
                      <a:pt x="3136" y="1068"/>
                      <a:pt x="3036" y="1101"/>
                    </a:cubicBezTo>
                    <a:cubicBezTo>
                      <a:pt x="2936" y="1168"/>
                      <a:pt x="2802" y="1168"/>
                      <a:pt x="2702" y="1235"/>
                    </a:cubicBezTo>
                    <a:cubicBezTo>
                      <a:pt x="2636" y="1268"/>
                      <a:pt x="2535" y="1335"/>
                      <a:pt x="2435" y="1401"/>
                    </a:cubicBezTo>
                    <a:cubicBezTo>
                      <a:pt x="2335" y="1435"/>
                      <a:pt x="2269" y="1535"/>
                      <a:pt x="2169" y="1602"/>
                    </a:cubicBezTo>
                    <a:cubicBezTo>
                      <a:pt x="2153" y="1609"/>
                      <a:pt x="2133" y="1612"/>
                      <a:pt x="2110" y="1612"/>
                    </a:cubicBezTo>
                    <a:cubicBezTo>
                      <a:pt x="2068" y="1612"/>
                      <a:pt x="2016" y="1604"/>
                      <a:pt x="1965" y="1604"/>
                    </a:cubicBezTo>
                    <a:cubicBezTo>
                      <a:pt x="1918" y="1604"/>
                      <a:pt x="1872" y="1610"/>
                      <a:pt x="1835" y="1635"/>
                    </a:cubicBezTo>
                    <a:cubicBezTo>
                      <a:pt x="1768" y="1668"/>
                      <a:pt x="1702" y="1802"/>
                      <a:pt x="1601" y="1868"/>
                    </a:cubicBezTo>
                    <a:cubicBezTo>
                      <a:pt x="1587" y="1873"/>
                      <a:pt x="1571" y="1875"/>
                      <a:pt x="1556" y="1875"/>
                    </a:cubicBezTo>
                    <a:cubicBezTo>
                      <a:pt x="1479" y="1875"/>
                      <a:pt x="1390" y="1828"/>
                      <a:pt x="1314" y="1828"/>
                    </a:cubicBezTo>
                    <a:cubicBezTo>
                      <a:pt x="1298" y="1828"/>
                      <a:pt x="1283" y="1830"/>
                      <a:pt x="1268" y="1835"/>
                    </a:cubicBezTo>
                    <a:cubicBezTo>
                      <a:pt x="1168" y="1868"/>
                      <a:pt x="1101" y="1935"/>
                      <a:pt x="1034" y="1969"/>
                    </a:cubicBezTo>
                    <a:cubicBezTo>
                      <a:pt x="934" y="2002"/>
                      <a:pt x="834" y="2002"/>
                      <a:pt x="768" y="2035"/>
                    </a:cubicBezTo>
                    <a:cubicBezTo>
                      <a:pt x="667" y="2102"/>
                      <a:pt x="601" y="2202"/>
                      <a:pt x="534" y="2235"/>
                    </a:cubicBezTo>
                    <a:cubicBezTo>
                      <a:pt x="434" y="2302"/>
                      <a:pt x="367" y="2302"/>
                      <a:pt x="267" y="2335"/>
                    </a:cubicBezTo>
                    <a:cubicBezTo>
                      <a:pt x="200" y="2369"/>
                      <a:pt x="100" y="2436"/>
                      <a:pt x="0" y="2469"/>
                    </a:cubicBezTo>
                    <a:cubicBezTo>
                      <a:pt x="0" y="2502"/>
                      <a:pt x="34" y="2769"/>
                      <a:pt x="67" y="2769"/>
                    </a:cubicBezTo>
                    <a:cubicBezTo>
                      <a:pt x="100" y="2780"/>
                      <a:pt x="134" y="2784"/>
                      <a:pt x="167" y="2784"/>
                    </a:cubicBezTo>
                    <a:cubicBezTo>
                      <a:pt x="234" y="2784"/>
                      <a:pt x="301" y="2769"/>
                      <a:pt x="367" y="2769"/>
                    </a:cubicBezTo>
                    <a:cubicBezTo>
                      <a:pt x="501" y="2769"/>
                      <a:pt x="567" y="2669"/>
                      <a:pt x="667" y="2636"/>
                    </a:cubicBezTo>
                    <a:cubicBezTo>
                      <a:pt x="734" y="2619"/>
                      <a:pt x="793" y="2619"/>
                      <a:pt x="851" y="2619"/>
                    </a:cubicBezTo>
                    <a:cubicBezTo>
                      <a:pt x="909" y="2619"/>
                      <a:pt x="968" y="2619"/>
                      <a:pt x="1034" y="2602"/>
                    </a:cubicBezTo>
                    <a:cubicBezTo>
                      <a:pt x="1134" y="2569"/>
                      <a:pt x="1235" y="2536"/>
                      <a:pt x="1335" y="2502"/>
                    </a:cubicBezTo>
                    <a:cubicBezTo>
                      <a:pt x="1435" y="2502"/>
                      <a:pt x="1568" y="2469"/>
                      <a:pt x="1668" y="2436"/>
                    </a:cubicBezTo>
                    <a:cubicBezTo>
                      <a:pt x="1702" y="2424"/>
                      <a:pt x="1739" y="2421"/>
                      <a:pt x="1778" y="2421"/>
                    </a:cubicBezTo>
                    <a:cubicBezTo>
                      <a:pt x="1857" y="2421"/>
                      <a:pt x="1946" y="2436"/>
                      <a:pt x="2035" y="2436"/>
                    </a:cubicBezTo>
                    <a:cubicBezTo>
                      <a:pt x="2135" y="2402"/>
                      <a:pt x="2235" y="2335"/>
                      <a:pt x="2369" y="2302"/>
                    </a:cubicBezTo>
                    <a:cubicBezTo>
                      <a:pt x="2469" y="2269"/>
                      <a:pt x="2602" y="2269"/>
                      <a:pt x="2736" y="2269"/>
                    </a:cubicBezTo>
                    <a:cubicBezTo>
                      <a:pt x="2836" y="2235"/>
                      <a:pt x="2902" y="2135"/>
                      <a:pt x="3036" y="2102"/>
                    </a:cubicBezTo>
                    <a:cubicBezTo>
                      <a:pt x="3051" y="2098"/>
                      <a:pt x="3067" y="2097"/>
                      <a:pt x="3083" y="2097"/>
                    </a:cubicBezTo>
                    <a:cubicBezTo>
                      <a:pt x="3197" y="2097"/>
                      <a:pt x="3342" y="2174"/>
                      <a:pt x="3455" y="2174"/>
                    </a:cubicBezTo>
                    <a:cubicBezTo>
                      <a:pt x="3472" y="2174"/>
                      <a:pt x="3488" y="2172"/>
                      <a:pt x="3503" y="2169"/>
                    </a:cubicBezTo>
                    <a:cubicBezTo>
                      <a:pt x="3603" y="2135"/>
                      <a:pt x="3703" y="2069"/>
                      <a:pt x="3836" y="2035"/>
                    </a:cubicBezTo>
                    <a:cubicBezTo>
                      <a:pt x="3936" y="2002"/>
                      <a:pt x="4070" y="1969"/>
                      <a:pt x="4203" y="1935"/>
                    </a:cubicBezTo>
                    <a:cubicBezTo>
                      <a:pt x="4303" y="1902"/>
                      <a:pt x="4403" y="1835"/>
                      <a:pt x="4504" y="1735"/>
                    </a:cubicBezTo>
                    <a:cubicBezTo>
                      <a:pt x="4570" y="1668"/>
                      <a:pt x="4637" y="1568"/>
                      <a:pt x="4737" y="1502"/>
                    </a:cubicBezTo>
                    <a:cubicBezTo>
                      <a:pt x="4804" y="1401"/>
                      <a:pt x="4937" y="1368"/>
                      <a:pt x="5037" y="1301"/>
                    </a:cubicBezTo>
                    <a:cubicBezTo>
                      <a:pt x="5137" y="1235"/>
                      <a:pt x="5204" y="1135"/>
                      <a:pt x="5304" y="1101"/>
                    </a:cubicBezTo>
                    <a:cubicBezTo>
                      <a:pt x="5438" y="1068"/>
                      <a:pt x="5571" y="1035"/>
                      <a:pt x="5704" y="968"/>
                    </a:cubicBezTo>
                    <a:cubicBezTo>
                      <a:pt x="5804" y="901"/>
                      <a:pt x="5905" y="834"/>
                      <a:pt x="6005" y="734"/>
                    </a:cubicBezTo>
                    <a:cubicBezTo>
                      <a:pt x="6071" y="634"/>
                      <a:pt x="6071" y="434"/>
                      <a:pt x="6138" y="301"/>
                    </a:cubicBezTo>
                    <a:cubicBezTo>
                      <a:pt x="6238" y="201"/>
                      <a:pt x="6305" y="67"/>
                      <a:pt x="6405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313;p19">
                <a:extLst>
                  <a:ext uri="{FF2B5EF4-FFF2-40B4-BE49-F238E27FC236}">
                    <a16:creationId xmlns:a16="http://schemas.microsoft.com/office/drawing/2014/main" id="{D6A2087A-E2AA-486B-B787-BEFF9B4C3A7A}"/>
                  </a:ext>
                </a:extLst>
              </p:cNvPr>
              <p:cNvSpPr/>
              <p:nvPr/>
            </p:nvSpPr>
            <p:spPr>
              <a:xfrm flipH="1">
                <a:off x="1304894" y="1979049"/>
                <a:ext cx="90438" cy="670412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15834" extrusionOk="0">
                    <a:moveTo>
                      <a:pt x="1569" y="0"/>
                    </a:moveTo>
                    <a:cubicBezTo>
                      <a:pt x="1569" y="267"/>
                      <a:pt x="1635" y="501"/>
                      <a:pt x="1669" y="767"/>
                    </a:cubicBezTo>
                    <a:cubicBezTo>
                      <a:pt x="1702" y="1001"/>
                      <a:pt x="1702" y="1268"/>
                      <a:pt x="1702" y="1535"/>
                    </a:cubicBezTo>
                    <a:cubicBezTo>
                      <a:pt x="1702" y="1802"/>
                      <a:pt x="1769" y="2068"/>
                      <a:pt x="1736" y="2335"/>
                    </a:cubicBezTo>
                    <a:cubicBezTo>
                      <a:pt x="1669" y="2602"/>
                      <a:pt x="1502" y="2869"/>
                      <a:pt x="1435" y="3136"/>
                    </a:cubicBezTo>
                    <a:cubicBezTo>
                      <a:pt x="1335" y="3403"/>
                      <a:pt x="1302" y="3636"/>
                      <a:pt x="1235" y="3870"/>
                    </a:cubicBezTo>
                    <a:cubicBezTo>
                      <a:pt x="1135" y="4137"/>
                      <a:pt x="1068" y="4370"/>
                      <a:pt x="1002" y="4604"/>
                    </a:cubicBezTo>
                    <a:cubicBezTo>
                      <a:pt x="935" y="4870"/>
                      <a:pt x="735" y="5137"/>
                      <a:pt x="701" y="5371"/>
                    </a:cubicBezTo>
                    <a:cubicBezTo>
                      <a:pt x="668" y="5638"/>
                      <a:pt x="635" y="5905"/>
                      <a:pt x="601" y="6171"/>
                    </a:cubicBezTo>
                    <a:cubicBezTo>
                      <a:pt x="535" y="6405"/>
                      <a:pt x="568" y="6672"/>
                      <a:pt x="535" y="6905"/>
                    </a:cubicBezTo>
                    <a:cubicBezTo>
                      <a:pt x="501" y="7172"/>
                      <a:pt x="535" y="7439"/>
                      <a:pt x="501" y="7672"/>
                    </a:cubicBezTo>
                    <a:cubicBezTo>
                      <a:pt x="468" y="7939"/>
                      <a:pt x="401" y="8173"/>
                      <a:pt x="368" y="8440"/>
                    </a:cubicBezTo>
                    <a:cubicBezTo>
                      <a:pt x="335" y="8707"/>
                      <a:pt x="335" y="8940"/>
                      <a:pt x="301" y="9207"/>
                    </a:cubicBezTo>
                    <a:cubicBezTo>
                      <a:pt x="301" y="9474"/>
                      <a:pt x="335" y="9741"/>
                      <a:pt x="301" y="9974"/>
                    </a:cubicBezTo>
                    <a:cubicBezTo>
                      <a:pt x="268" y="10241"/>
                      <a:pt x="134" y="10474"/>
                      <a:pt x="134" y="10741"/>
                    </a:cubicBezTo>
                    <a:cubicBezTo>
                      <a:pt x="101" y="11008"/>
                      <a:pt x="201" y="11275"/>
                      <a:pt x="201" y="11542"/>
                    </a:cubicBezTo>
                    <a:cubicBezTo>
                      <a:pt x="168" y="11775"/>
                      <a:pt x="1" y="12042"/>
                      <a:pt x="1" y="12309"/>
                    </a:cubicBezTo>
                    <a:cubicBezTo>
                      <a:pt x="1" y="12543"/>
                      <a:pt x="1" y="12776"/>
                      <a:pt x="34" y="13010"/>
                    </a:cubicBezTo>
                    <a:cubicBezTo>
                      <a:pt x="34" y="13243"/>
                      <a:pt x="1" y="13477"/>
                      <a:pt x="1" y="13710"/>
                    </a:cubicBezTo>
                    <a:cubicBezTo>
                      <a:pt x="34" y="13944"/>
                      <a:pt x="134" y="14177"/>
                      <a:pt x="134" y="14411"/>
                    </a:cubicBezTo>
                    <a:cubicBezTo>
                      <a:pt x="168" y="14644"/>
                      <a:pt x="168" y="14878"/>
                      <a:pt x="201" y="15111"/>
                    </a:cubicBezTo>
                    <a:cubicBezTo>
                      <a:pt x="234" y="15345"/>
                      <a:pt x="301" y="15578"/>
                      <a:pt x="301" y="15812"/>
                    </a:cubicBezTo>
                    <a:cubicBezTo>
                      <a:pt x="315" y="15825"/>
                      <a:pt x="369" y="15834"/>
                      <a:pt x="427" y="15834"/>
                    </a:cubicBezTo>
                    <a:cubicBezTo>
                      <a:pt x="510" y="15834"/>
                      <a:pt x="601" y="15817"/>
                      <a:pt x="601" y="15778"/>
                    </a:cubicBezTo>
                    <a:cubicBezTo>
                      <a:pt x="635" y="15545"/>
                      <a:pt x="601" y="15278"/>
                      <a:pt x="601" y="15011"/>
                    </a:cubicBezTo>
                    <a:cubicBezTo>
                      <a:pt x="601" y="14778"/>
                      <a:pt x="535" y="14511"/>
                      <a:pt x="535" y="14277"/>
                    </a:cubicBezTo>
                    <a:cubicBezTo>
                      <a:pt x="535" y="14010"/>
                      <a:pt x="601" y="13743"/>
                      <a:pt x="601" y="13510"/>
                    </a:cubicBezTo>
                    <a:cubicBezTo>
                      <a:pt x="601" y="13243"/>
                      <a:pt x="601" y="12976"/>
                      <a:pt x="635" y="12743"/>
                    </a:cubicBezTo>
                    <a:cubicBezTo>
                      <a:pt x="668" y="12476"/>
                      <a:pt x="701" y="12209"/>
                      <a:pt x="735" y="11976"/>
                    </a:cubicBezTo>
                    <a:cubicBezTo>
                      <a:pt x="768" y="11709"/>
                      <a:pt x="868" y="11442"/>
                      <a:pt x="902" y="11208"/>
                    </a:cubicBezTo>
                    <a:cubicBezTo>
                      <a:pt x="935" y="10941"/>
                      <a:pt x="935" y="10675"/>
                      <a:pt x="1002" y="10408"/>
                    </a:cubicBezTo>
                    <a:cubicBezTo>
                      <a:pt x="1035" y="10174"/>
                      <a:pt x="1102" y="9907"/>
                      <a:pt x="1168" y="9674"/>
                    </a:cubicBezTo>
                    <a:cubicBezTo>
                      <a:pt x="1235" y="9407"/>
                      <a:pt x="1168" y="9140"/>
                      <a:pt x="1235" y="8873"/>
                    </a:cubicBezTo>
                    <a:cubicBezTo>
                      <a:pt x="1302" y="8640"/>
                      <a:pt x="1535" y="8406"/>
                      <a:pt x="1602" y="8139"/>
                    </a:cubicBezTo>
                    <a:cubicBezTo>
                      <a:pt x="1669" y="7906"/>
                      <a:pt x="1669" y="7639"/>
                      <a:pt x="1736" y="7372"/>
                    </a:cubicBezTo>
                    <a:cubicBezTo>
                      <a:pt x="1802" y="7139"/>
                      <a:pt x="1836" y="6872"/>
                      <a:pt x="1902" y="6605"/>
                    </a:cubicBezTo>
                    <a:cubicBezTo>
                      <a:pt x="1936" y="6372"/>
                      <a:pt x="1936" y="6105"/>
                      <a:pt x="1969" y="5838"/>
                    </a:cubicBezTo>
                    <a:cubicBezTo>
                      <a:pt x="1969" y="5571"/>
                      <a:pt x="1936" y="5337"/>
                      <a:pt x="1936" y="5071"/>
                    </a:cubicBezTo>
                    <a:cubicBezTo>
                      <a:pt x="1936" y="4804"/>
                      <a:pt x="1969" y="4537"/>
                      <a:pt x="2002" y="4303"/>
                    </a:cubicBezTo>
                    <a:cubicBezTo>
                      <a:pt x="2002" y="4037"/>
                      <a:pt x="1969" y="3770"/>
                      <a:pt x="2002" y="3503"/>
                    </a:cubicBezTo>
                    <a:cubicBezTo>
                      <a:pt x="2036" y="3236"/>
                      <a:pt x="2102" y="2936"/>
                      <a:pt x="2102" y="2636"/>
                    </a:cubicBezTo>
                    <a:cubicBezTo>
                      <a:pt x="2136" y="2369"/>
                      <a:pt x="2136" y="2068"/>
                      <a:pt x="2069" y="1768"/>
                    </a:cubicBezTo>
                    <a:cubicBezTo>
                      <a:pt x="2002" y="1468"/>
                      <a:pt x="1869" y="1201"/>
                      <a:pt x="1769" y="901"/>
                    </a:cubicBezTo>
                    <a:cubicBezTo>
                      <a:pt x="1702" y="601"/>
                      <a:pt x="1602" y="300"/>
                      <a:pt x="1569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314;p19">
                <a:extLst>
                  <a:ext uri="{FF2B5EF4-FFF2-40B4-BE49-F238E27FC236}">
                    <a16:creationId xmlns:a16="http://schemas.microsoft.com/office/drawing/2014/main" id="{C314C9FC-4823-4F67-9B3E-0CA742499332}"/>
                  </a:ext>
                </a:extLst>
              </p:cNvPr>
              <p:cNvSpPr/>
              <p:nvPr/>
            </p:nvSpPr>
            <p:spPr>
              <a:xfrm flipH="1">
                <a:off x="354366" y="1264481"/>
                <a:ext cx="1845601" cy="710381"/>
              </a:xfrm>
              <a:custGeom>
                <a:avLst/>
                <a:gdLst/>
                <a:ahLst/>
                <a:cxnLst/>
                <a:rect l="l" t="t" r="r" b="b"/>
                <a:pathLst>
                  <a:path w="43590" h="16778" extrusionOk="0">
                    <a:moveTo>
                      <a:pt x="18677" y="0"/>
                    </a:moveTo>
                    <a:cubicBezTo>
                      <a:pt x="18183" y="0"/>
                      <a:pt x="17687" y="142"/>
                      <a:pt x="17270" y="432"/>
                    </a:cubicBezTo>
                    <a:cubicBezTo>
                      <a:pt x="16737" y="766"/>
                      <a:pt x="16303" y="1400"/>
                      <a:pt x="16403" y="2033"/>
                    </a:cubicBezTo>
                    <a:cubicBezTo>
                      <a:pt x="16470" y="2334"/>
                      <a:pt x="16603" y="2600"/>
                      <a:pt x="16603" y="2901"/>
                    </a:cubicBezTo>
                    <a:cubicBezTo>
                      <a:pt x="16570" y="3301"/>
                      <a:pt x="16203" y="3601"/>
                      <a:pt x="15869" y="3768"/>
                    </a:cubicBezTo>
                    <a:cubicBezTo>
                      <a:pt x="15445" y="3953"/>
                      <a:pt x="15017" y="4029"/>
                      <a:pt x="14585" y="4029"/>
                    </a:cubicBezTo>
                    <a:cubicBezTo>
                      <a:pt x="12913" y="4029"/>
                      <a:pt x="11195" y="2878"/>
                      <a:pt x="9498" y="2400"/>
                    </a:cubicBezTo>
                    <a:cubicBezTo>
                      <a:pt x="8900" y="2227"/>
                      <a:pt x="8283" y="2142"/>
                      <a:pt x="7665" y="2142"/>
                    </a:cubicBezTo>
                    <a:cubicBezTo>
                      <a:pt x="6147" y="2142"/>
                      <a:pt x="4627" y="2653"/>
                      <a:pt x="3394" y="3601"/>
                    </a:cubicBezTo>
                    <a:cubicBezTo>
                      <a:pt x="3470" y="3766"/>
                      <a:pt x="3600" y="3898"/>
                      <a:pt x="3753" y="3986"/>
                    </a:cubicBezTo>
                    <a:lnTo>
                      <a:pt x="3753" y="3986"/>
                    </a:lnTo>
                    <a:cubicBezTo>
                      <a:pt x="2824" y="4138"/>
                      <a:pt x="1967" y="4957"/>
                      <a:pt x="1292" y="5736"/>
                    </a:cubicBezTo>
                    <a:cubicBezTo>
                      <a:pt x="725" y="6370"/>
                      <a:pt x="125" y="7037"/>
                      <a:pt x="58" y="7904"/>
                    </a:cubicBezTo>
                    <a:cubicBezTo>
                      <a:pt x="0" y="8658"/>
                      <a:pt x="598" y="9463"/>
                      <a:pt x="1259" y="9463"/>
                    </a:cubicBezTo>
                    <a:cubicBezTo>
                      <a:pt x="1358" y="9463"/>
                      <a:pt x="1459" y="9444"/>
                      <a:pt x="1559" y="9405"/>
                    </a:cubicBezTo>
                    <a:cubicBezTo>
                      <a:pt x="2035" y="9220"/>
                      <a:pt x="2491" y="8678"/>
                      <a:pt x="2892" y="8678"/>
                    </a:cubicBezTo>
                    <a:cubicBezTo>
                      <a:pt x="2996" y="8678"/>
                      <a:pt x="3097" y="8715"/>
                      <a:pt x="3194" y="8805"/>
                    </a:cubicBezTo>
                    <a:cubicBezTo>
                      <a:pt x="3360" y="8972"/>
                      <a:pt x="3360" y="9272"/>
                      <a:pt x="3427" y="9539"/>
                    </a:cubicBezTo>
                    <a:cubicBezTo>
                      <a:pt x="3627" y="10172"/>
                      <a:pt x="4294" y="10573"/>
                      <a:pt x="4962" y="10606"/>
                    </a:cubicBezTo>
                    <a:cubicBezTo>
                      <a:pt x="5005" y="10608"/>
                      <a:pt x="5048" y="10609"/>
                      <a:pt x="5091" y="10609"/>
                    </a:cubicBezTo>
                    <a:cubicBezTo>
                      <a:pt x="5711" y="10609"/>
                      <a:pt x="6301" y="10393"/>
                      <a:pt x="6863" y="10206"/>
                    </a:cubicBezTo>
                    <a:cubicBezTo>
                      <a:pt x="7015" y="10141"/>
                      <a:pt x="7167" y="10090"/>
                      <a:pt x="7310" y="10090"/>
                    </a:cubicBezTo>
                    <a:cubicBezTo>
                      <a:pt x="7387" y="10090"/>
                      <a:pt x="7460" y="10104"/>
                      <a:pt x="7530" y="10139"/>
                    </a:cubicBezTo>
                    <a:cubicBezTo>
                      <a:pt x="7930" y="10273"/>
                      <a:pt x="7930" y="10806"/>
                      <a:pt x="7897" y="11240"/>
                    </a:cubicBezTo>
                    <a:cubicBezTo>
                      <a:pt x="7830" y="12407"/>
                      <a:pt x="8030" y="13775"/>
                      <a:pt x="8998" y="14442"/>
                    </a:cubicBezTo>
                    <a:cubicBezTo>
                      <a:pt x="9425" y="14741"/>
                      <a:pt x="9919" y="14852"/>
                      <a:pt x="10436" y="14852"/>
                    </a:cubicBezTo>
                    <a:cubicBezTo>
                      <a:pt x="11130" y="14852"/>
                      <a:pt x="11865" y="14652"/>
                      <a:pt x="12534" y="14442"/>
                    </a:cubicBezTo>
                    <a:cubicBezTo>
                      <a:pt x="13268" y="14242"/>
                      <a:pt x="14101" y="13842"/>
                      <a:pt x="14202" y="13075"/>
                    </a:cubicBezTo>
                    <a:cubicBezTo>
                      <a:pt x="14302" y="12274"/>
                      <a:pt x="13434" y="11573"/>
                      <a:pt x="13601" y="10773"/>
                    </a:cubicBezTo>
                    <a:cubicBezTo>
                      <a:pt x="13727" y="10079"/>
                      <a:pt x="14509" y="9803"/>
                      <a:pt x="15214" y="9803"/>
                    </a:cubicBezTo>
                    <a:cubicBezTo>
                      <a:pt x="15255" y="9803"/>
                      <a:pt x="15296" y="9804"/>
                      <a:pt x="15336" y="9806"/>
                    </a:cubicBezTo>
                    <a:cubicBezTo>
                      <a:pt x="16937" y="9939"/>
                      <a:pt x="18405" y="11140"/>
                      <a:pt x="18872" y="12708"/>
                    </a:cubicBezTo>
                    <a:cubicBezTo>
                      <a:pt x="19105" y="13575"/>
                      <a:pt x="19072" y="14509"/>
                      <a:pt x="19505" y="15309"/>
                    </a:cubicBezTo>
                    <a:cubicBezTo>
                      <a:pt x="19972" y="16243"/>
                      <a:pt x="21073" y="16777"/>
                      <a:pt x="22141" y="16777"/>
                    </a:cubicBezTo>
                    <a:cubicBezTo>
                      <a:pt x="23208" y="16777"/>
                      <a:pt x="24242" y="16310"/>
                      <a:pt x="25109" y="15676"/>
                    </a:cubicBezTo>
                    <a:cubicBezTo>
                      <a:pt x="25519" y="15344"/>
                      <a:pt x="25850" y="14716"/>
                      <a:pt x="25695" y="14322"/>
                    </a:cubicBezTo>
                    <a:lnTo>
                      <a:pt x="25695" y="14322"/>
                    </a:lnTo>
                    <a:cubicBezTo>
                      <a:pt x="26286" y="14828"/>
                      <a:pt x="27071" y="15117"/>
                      <a:pt x="27845" y="15117"/>
                    </a:cubicBezTo>
                    <a:cubicBezTo>
                      <a:pt x="28187" y="15117"/>
                      <a:pt x="28526" y="15061"/>
                      <a:pt x="28845" y="14943"/>
                    </a:cubicBezTo>
                    <a:cubicBezTo>
                      <a:pt x="30046" y="14509"/>
                      <a:pt x="30880" y="13308"/>
                      <a:pt x="30913" y="12040"/>
                    </a:cubicBezTo>
                    <a:cubicBezTo>
                      <a:pt x="30913" y="11840"/>
                      <a:pt x="30913" y="11607"/>
                      <a:pt x="30980" y="11373"/>
                    </a:cubicBezTo>
                    <a:cubicBezTo>
                      <a:pt x="31119" y="10958"/>
                      <a:pt x="31545" y="10750"/>
                      <a:pt x="31982" y="10750"/>
                    </a:cubicBezTo>
                    <a:cubicBezTo>
                      <a:pt x="32177" y="10750"/>
                      <a:pt x="32373" y="10791"/>
                      <a:pt x="32548" y="10873"/>
                    </a:cubicBezTo>
                    <a:cubicBezTo>
                      <a:pt x="33115" y="11106"/>
                      <a:pt x="33515" y="11674"/>
                      <a:pt x="33916" y="12141"/>
                    </a:cubicBezTo>
                    <a:cubicBezTo>
                      <a:pt x="34883" y="13241"/>
                      <a:pt x="36151" y="14175"/>
                      <a:pt x="37618" y="14309"/>
                    </a:cubicBezTo>
                    <a:cubicBezTo>
                      <a:pt x="37746" y="14323"/>
                      <a:pt x="37874" y="14330"/>
                      <a:pt x="38002" y="14330"/>
                    </a:cubicBezTo>
                    <a:cubicBezTo>
                      <a:pt x="39388" y="14330"/>
                      <a:pt x="40788" y="13520"/>
                      <a:pt x="41154" y="12207"/>
                    </a:cubicBezTo>
                    <a:cubicBezTo>
                      <a:pt x="42689" y="11874"/>
                      <a:pt x="43589" y="9906"/>
                      <a:pt x="42855" y="8538"/>
                    </a:cubicBezTo>
                    <a:cubicBezTo>
                      <a:pt x="42417" y="7720"/>
                      <a:pt x="41513" y="7272"/>
                      <a:pt x="40622" y="7272"/>
                    </a:cubicBezTo>
                    <a:cubicBezTo>
                      <a:pt x="40299" y="7272"/>
                      <a:pt x="39978" y="7331"/>
                      <a:pt x="39681" y="7452"/>
                    </a:cubicBezTo>
                    <a:lnTo>
                      <a:pt x="39681" y="7452"/>
                    </a:lnTo>
                    <a:cubicBezTo>
                      <a:pt x="39818" y="7252"/>
                      <a:pt x="39905" y="7008"/>
                      <a:pt x="39920" y="6770"/>
                    </a:cubicBezTo>
                    <a:cubicBezTo>
                      <a:pt x="39920" y="6236"/>
                      <a:pt x="39720" y="5736"/>
                      <a:pt x="39486" y="5269"/>
                    </a:cubicBezTo>
                    <a:cubicBezTo>
                      <a:pt x="39186" y="4568"/>
                      <a:pt x="38819" y="3835"/>
                      <a:pt x="38219" y="3434"/>
                    </a:cubicBezTo>
                    <a:cubicBezTo>
                      <a:pt x="37868" y="3200"/>
                      <a:pt x="37471" y="3103"/>
                      <a:pt x="37063" y="3103"/>
                    </a:cubicBezTo>
                    <a:cubicBezTo>
                      <a:pt x="36423" y="3103"/>
                      <a:pt x="35753" y="3342"/>
                      <a:pt x="35183" y="3668"/>
                    </a:cubicBezTo>
                    <a:cubicBezTo>
                      <a:pt x="34249" y="4202"/>
                      <a:pt x="33382" y="4935"/>
                      <a:pt x="32348" y="5202"/>
                    </a:cubicBezTo>
                    <a:cubicBezTo>
                      <a:pt x="32074" y="5273"/>
                      <a:pt x="31841" y="5303"/>
                      <a:pt x="31636" y="5303"/>
                    </a:cubicBezTo>
                    <a:cubicBezTo>
                      <a:pt x="30495" y="5303"/>
                      <a:pt x="30234" y="4368"/>
                      <a:pt x="28679" y="4368"/>
                    </a:cubicBezTo>
                    <a:cubicBezTo>
                      <a:pt x="28598" y="4348"/>
                      <a:pt x="28523" y="4339"/>
                      <a:pt x="28454" y="4339"/>
                    </a:cubicBezTo>
                    <a:cubicBezTo>
                      <a:pt x="27715" y="4339"/>
                      <a:pt x="27528" y="5375"/>
                      <a:pt x="26644" y="5436"/>
                    </a:cubicBezTo>
                    <a:cubicBezTo>
                      <a:pt x="26568" y="5441"/>
                      <a:pt x="26491" y="5443"/>
                      <a:pt x="26414" y="5443"/>
                    </a:cubicBezTo>
                    <a:cubicBezTo>
                      <a:pt x="25476" y="5443"/>
                      <a:pt x="24484" y="5062"/>
                      <a:pt x="24175" y="4168"/>
                    </a:cubicBezTo>
                    <a:cubicBezTo>
                      <a:pt x="23942" y="3501"/>
                      <a:pt x="24142" y="2667"/>
                      <a:pt x="23675" y="2200"/>
                    </a:cubicBezTo>
                    <a:cubicBezTo>
                      <a:pt x="23275" y="1800"/>
                      <a:pt x="22641" y="1933"/>
                      <a:pt x="22141" y="1800"/>
                    </a:cubicBezTo>
                    <a:cubicBezTo>
                      <a:pt x="21273" y="1633"/>
                      <a:pt x="20639" y="766"/>
                      <a:pt x="19872" y="299"/>
                    </a:cubicBezTo>
                    <a:cubicBezTo>
                      <a:pt x="19507" y="101"/>
                      <a:pt x="19092" y="0"/>
                      <a:pt x="18677" y="0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315;p19">
                <a:extLst>
                  <a:ext uri="{FF2B5EF4-FFF2-40B4-BE49-F238E27FC236}">
                    <a16:creationId xmlns:a16="http://schemas.microsoft.com/office/drawing/2014/main" id="{D1BDA481-C39A-4DAF-B7C1-E99D45F00E46}"/>
                  </a:ext>
                </a:extLst>
              </p:cNvPr>
              <p:cNvSpPr/>
              <p:nvPr/>
            </p:nvSpPr>
            <p:spPr>
              <a:xfrm flipH="1">
                <a:off x="354366" y="1264481"/>
                <a:ext cx="1845601" cy="710381"/>
              </a:xfrm>
              <a:custGeom>
                <a:avLst/>
                <a:gdLst/>
                <a:ahLst/>
                <a:cxnLst/>
                <a:rect l="l" t="t" r="r" b="b"/>
                <a:pathLst>
                  <a:path w="43590" h="16778" extrusionOk="0">
                    <a:moveTo>
                      <a:pt x="18677" y="0"/>
                    </a:moveTo>
                    <a:cubicBezTo>
                      <a:pt x="18183" y="0"/>
                      <a:pt x="17687" y="142"/>
                      <a:pt x="17270" y="432"/>
                    </a:cubicBezTo>
                    <a:cubicBezTo>
                      <a:pt x="16737" y="766"/>
                      <a:pt x="16303" y="1400"/>
                      <a:pt x="16403" y="2033"/>
                    </a:cubicBezTo>
                    <a:cubicBezTo>
                      <a:pt x="16470" y="2334"/>
                      <a:pt x="16603" y="2600"/>
                      <a:pt x="16603" y="2901"/>
                    </a:cubicBezTo>
                    <a:cubicBezTo>
                      <a:pt x="16570" y="3301"/>
                      <a:pt x="16203" y="3601"/>
                      <a:pt x="15869" y="3768"/>
                    </a:cubicBezTo>
                    <a:cubicBezTo>
                      <a:pt x="15445" y="3953"/>
                      <a:pt x="15017" y="4029"/>
                      <a:pt x="14585" y="4029"/>
                    </a:cubicBezTo>
                    <a:cubicBezTo>
                      <a:pt x="12913" y="4029"/>
                      <a:pt x="11195" y="2878"/>
                      <a:pt x="9498" y="2400"/>
                    </a:cubicBezTo>
                    <a:cubicBezTo>
                      <a:pt x="8900" y="2227"/>
                      <a:pt x="8283" y="2142"/>
                      <a:pt x="7665" y="2142"/>
                    </a:cubicBezTo>
                    <a:cubicBezTo>
                      <a:pt x="6147" y="2142"/>
                      <a:pt x="4627" y="2653"/>
                      <a:pt x="3394" y="3601"/>
                    </a:cubicBezTo>
                    <a:cubicBezTo>
                      <a:pt x="3470" y="3766"/>
                      <a:pt x="3600" y="3898"/>
                      <a:pt x="3753" y="3986"/>
                    </a:cubicBezTo>
                    <a:lnTo>
                      <a:pt x="3753" y="3986"/>
                    </a:lnTo>
                    <a:cubicBezTo>
                      <a:pt x="2824" y="4138"/>
                      <a:pt x="1967" y="4957"/>
                      <a:pt x="1292" y="5736"/>
                    </a:cubicBezTo>
                    <a:cubicBezTo>
                      <a:pt x="725" y="6370"/>
                      <a:pt x="125" y="7037"/>
                      <a:pt x="58" y="7904"/>
                    </a:cubicBezTo>
                    <a:cubicBezTo>
                      <a:pt x="0" y="8658"/>
                      <a:pt x="598" y="9463"/>
                      <a:pt x="1259" y="9463"/>
                    </a:cubicBezTo>
                    <a:cubicBezTo>
                      <a:pt x="1358" y="9463"/>
                      <a:pt x="1459" y="9444"/>
                      <a:pt x="1559" y="9405"/>
                    </a:cubicBezTo>
                    <a:cubicBezTo>
                      <a:pt x="2035" y="9220"/>
                      <a:pt x="2491" y="8678"/>
                      <a:pt x="2892" y="8678"/>
                    </a:cubicBezTo>
                    <a:cubicBezTo>
                      <a:pt x="2996" y="8678"/>
                      <a:pt x="3097" y="8715"/>
                      <a:pt x="3194" y="8805"/>
                    </a:cubicBezTo>
                    <a:cubicBezTo>
                      <a:pt x="3360" y="8972"/>
                      <a:pt x="3360" y="9272"/>
                      <a:pt x="3427" y="9539"/>
                    </a:cubicBezTo>
                    <a:cubicBezTo>
                      <a:pt x="3627" y="10172"/>
                      <a:pt x="4294" y="10573"/>
                      <a:pt x="4962" y="10606"/>
                    </a:cubicBezTo>
                    <a:cubicBezTo>
                      <a:pt x="5005" y="10608"/>
                      <a:pt x="5048" y="10609"/>
                      <a:pt x="5091" y="10609"/>
                    </a:cubicBezTo>
                    <a:cubicBezTo>
                      <a:pt x="5711" y="10609"/>
                      <a:pt x="6301" y="10393"/>
                      <a:pt x="6863" y="10206"/>
                    </a:cubicBezTo>
                    <a:cubicBezTo>
                      <a:pt x="7015" y="10141"/>
                      <a:pt x="7167" y="10090"/>
                      <a:pt x="7310" y="10090"/>
                    </a:cubicBezTo>
                    <a:cubicBezTo>
                      <a:pt x="7387" y="10090"/>
                      <a:pt x="7460" y="10104"/>
                      <a:pt x="7530" y="10139"/>
                    </a:cubicBezTo>
                    <a:cubicBezTo>
                      <a:pt x="7930" y="10273"/>
                      <a:pt x="7930" y="10806"/>
                      <a:pt x="7897" y="11240"/>
                    </a:cubicBezTo>
                    <a:cubicBezTo>
                      <a:pt x="7830" y="12407"/>
                      <a:pt x="8030" y="13775"/>
                      <a:pt x="8998" y="14442"/>
                    </a:cubicBezTo>
                    <a:cubicBezTo>
                      <a:pt x="9425" y="14741"/>
                      <a:pt x="9919" y="14852"/>
                      <a:pt x="10436" y="14852"/>
                    </a:cubicBezTo>
                    <a:cubicBezTo>
                      <a:pt x="11130" y="14852"/>
                      <a:pt x="11865" y="14652"/>
                      <a:pt x="12534" y="14442"/>
                    </a:cubicBezTo>
                    <a:cubicBezTo>
                      <a:pt x="13268" y="14242"/>
                      <a:pt x="14101" y="13842"/>
                      <a:pt x="14202" y="13075"/>
                    </a:cubicBezTo>
                    <a:cubicBezTo>
                      <a:pt x="14302" y="12274"/>
                      <a:pt x="13434" y="11573"/>
                      <a:pt x="13601" y="10773"/>
                    </a:cubicBezTo>
                    <a:cubicBezTo>
                      <a:pt x="13727" y="10079"/>
                      <a:pt x="14509" y="9803"/>
                      <a:pt x="15214" y="9803"/>
                    </a:cubicBezTo>
                    <a:cubicBezTo>
                      <a:pt x="15255" y="9803"/>
                      <a:pt x="15296" y="9804"/>
                      <a:pt x="15336" y="9806"/>
                    </a:cubicBezTo>
                    <a:cubicBezTo>
                      <a:pt x="16937" y="9939"/>
                      <a:pt x="18405" y="11140"/>
                      <a:pt x="18872" y="12708"/>
                    </a:cubicBezTo>
                    <a:cubicBezTo>
                      <a:pt x="19105" y="13575"/>
                      <a:pt x="19072" y="14509"/>
                      <a:pt x="19505" y="15309"/>
                    </a:cubicBezTo>
                    <a:cubicBezTo>
                      <a:pt x="19972" y="16243"/>
                      <a:pt x="21073" y="16777"/>
                      <a:pt x="22141" y="16777"/>
                    </a:cubicBezTo>
                    <a:cubicBezTo>
                      <a:pt x="23208" y="16777"/>
                      <a:pt x="24242" y="16310"/>
                      <a:pt x="25109" y="15676"/>
                    </a:cubicBezTo>
                    <a:cubicBezTo>
                      <a:pt x="25519" y="15344"/>
                      <a:pt x="25850" y="14716"/>
                      <a:pt x="25695" y="14322"/>
                    </a:cubicBezTo>
                    <a:lnTo>
                      <a:pt x="25695" y="14322"/>
                    </a:lnTo>
                    <a:cubicBezTo>
                      <a:pt x="26286" y="14828"/>
                      <a:pt x="27071" y="15117"/>
                      <a:pt x="27845" y="15117"/>
                    </a:cubicBezTo>
                    <a:cubicBezTo>
                      <a:pt x="28187" y="15117"/>
                      <a:pt x="28526" y="15061"/>
                      <a:pt x="28845" y="14943"/>
                    </a:cubicBezTo>
                    <a:cubicBezTo>
                      <a:pt x="30046" y="14509"/>
                      <a:pt x="30880" y="13308"/>
                      <a:pt x="30913" y="12040"/>
                    </a:cubicBezTo>
                    <a:cubicBezTo>
                      <a:pt x="30913" y="11840"/>
                      <a:pt x="30913" y="11607"/>
                      <a:pt x="30980" y="11373"/>
                    </a:cubicBezTo>
                    <a:cubicBezTo>
                      <a:pt x="31119" y="10958"/>
                      <a:pt x="31545" y="10750"/>
                      <a:pt x="31982" y="10750"/>
                    </a:cubicBezTo>
                    <a:cubicBezTo>
                      <a:pt x="32177" y="10750"/>
                      <a:pt x="32373" y="10791"/>
                      <a:pt x="32548" y="10873"/>
                    </a:cubicBezTo>
                    <a:cubicBezTo>
                      <a:pt x="33115" y="11106"/>
                      <a:pt x="33515" y="11674"/>
                      <a:pt x="33916" y="12141"/>
                    </a:cubicBezTo>
                    <a:cubicBezTo>
                      <a:pt x="34883" y="13241"/>
                      <a:pt x="36151" y="14175"/>
                      <a:pt x="37618" y="14309"/>
                    </a:cubicBezTo>
                    <a:cubicBezTo>
                      <a:pt x="37746" y="14323"/>
                      <a:pt x="37874" y="14330"/>
                      <a:pt x="38002" y="14330"/>
                    </a:cubicBezTo>
                    <a:cubicBezTo>
                      <a:pt x="39388" y="14330"/>
                      <a:pt x="40788" y="13520"/>
                      <a:pt x="41154" y="12207"/>
                    </a:cubicBezTo>
                    <a:cubicBezTo>
                      <a:pt x="42689" y="11874"/>
                      <a:pt x="43589" y="9906"/>
                      <a:pt x="42855" y="8538"/>
                    </a:cubicBezTo>
                    <a:cubicBezTo>
                      <a:pt x="42417" y="7720"/>
                      <a:pt x="41513" y="7272"/>
                      <a:pt x="40622" y="7272"/>
                    </a:cubicBezTo>
                    <a:cubicBezTo>
                      <a:pt x="40299" y="7272"/>
                      <a:pt x="39978" y="7331"/>
                      <a:pt x="39681" y="7452"/>
                    </a:cubicBezTo>
                    <a:lnTo>
                      <a:pt x="39681" y="7452"/>
                    </a:lnTo>
                    <a:cubicBezTo>
                      <a:pt x="39818" y="7252"/>
                      <a:pt x="39905" y="7008"/>
                      <a:pt x="39920" y="6770"/>
                    </a:cubicBezTo>
                    <a:cubicBezTo>
                      <a:pt x="39920" y="6236"/>
                      <a:pt x="39720" y="5736"/>
                      <a:pt x="39486" y="5269"/>
                    </a:cubicBezTo>
                    <a:cubicBezTo>
                      <a:pt x="39186" y="4568"/>
                      <a:pt x="38819" y="3835"/>
                      <a:pt x="38219" y="3434"/>
                    </a:cubicBezTo>
                    <a:cubicBezTo>
                      <a:pt x="37868" y="3200"/>
                      <a:pt x="37471" y="3103"/>
                      <a:pt x="37063" y="3103"/>
                    </a:cubicBezTo>
                    <a:cubicBezTo>
                      <a:pt x="36423" y="3103"/>
                      <a:pt x="35753" y="3342"/>
                      <a:pt x="35183" y="3668"/>
                    </a:cubicBezTo>
                    <a:cubicBezTo>
                      <a:pt x="34249" y="4202"/>
                      <a:pt x="33382" y="4935"/>
                      <a:pt x="32348" y="5202"/>
                    </a:cubicBezTo>
                    <a:cubicBezTo>
                      <a:pt x="32074" y="5273"/>
                      <a:pt x="31841" y="5303"/>
                      <a:pt x="31636" y="5303"/>
                    </a:cubicBezTo>
                    <a:cubicBezTo>
                      <a:pt x="30495" y="5303"/>
                      <a:pt x="30234" y="4368"/>
                      <a:pt x="28679" y="4368"/>
                    </a:cubicBezTo>
                    <a:cubicBezTo>
                      <a:pt x="28598" y="4348"/>
                      <a:pt x="28523" y="4339"/>
                      <a:pt x="28454" y="4339"/>
                    </a:cubicBezTo>
                    <a:cubicBezTo>
                      <a:pt x="27715" y="4339"/>
                      <a:pt x="27528" y="5375"/>
                      <a:pt x="26644" y="5436"/>
                    </a:cubicBezTo>
                    <a:cubicBezTo>
                      <a:pt x="26568" y="5441"/>
                      <a:pt x="26491" y="5443"/>
                      <a:pt x="26414" y="5443"/>
                    </a:cubicBezTo>
                    <a:cubicBezTo>
                      <a:pt x="25476" y="5443"/>
                      <a:pt x="24484" y="5062"/>
                      <a:pt x="24175" y="4168"/>
                    </a:cubicBezTo>
                    <a:cubicBezTo>
                      <a:pt x="23942" y="3501"/>
                      <a:pt x="24142" y="2667"/>
                      <a:pt x="23675" y="2200"/>
                    </a:cubicBezTo>
                    <a:cubicBezTo>
                      <a:pt x="23275" y="1800"/>
                      <a:pt x="22641" y="1933"/>
                      <a:pt x="22141" y="1800"/>
                    </a:cubicBezTo>
                    <a:cubicBezTo>
                      <a:pt x="21273" y="1633"/>
                      <a:pt x="20639" y="766"/>
                      <a:pt x="19872" y="299"/>
                    </a:cubicBezTo>
                    <a:cubicBezTo>
                      <a:pt x="19507" y="101"/>
                      <a:pt x="19092" y="0"/>
                      <a:pt x="18677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316;p19">
                <a:extLst>
                  <a:ext uri="{FF2B5EF4-FFF2-40B4-BE49-F238E27FC236}">
                    <a16:creationId xmlns:a16="http://schemas.microsoft.com/office/drawing/2014/main" id="{288BB9CB-9A71-4D50-BCE0-853535499809}"/>
                  </a:ext>
                </a:extLst>
              </p:cNvPr>
              <p:cNvSpPr/>
              <p:nvPr/>
            </p:nvSpPr>
            <p:spPr>
              <a:xfrm flipH="1">
                <a:off x="422152" y="1205375"/>
                <a:ext cx="1724551" cy="674857"/>
              </a:xfrm>
              <a:custGeom>
                <a:avLst/>
                <a:gdLst/>
                <a:ahLst/>
                <a:cxnLst/>
                <a:rect l="l" t="t" r="r" b="b"/>
                <a:pathLst>
                  <a:path w="40731" h="15939" extrusionOk="0">
                    <a:moveTo>
                      <a:pt x="17463" y="0"/>
                    </a:moveTo>
                    <a:cubicBezTo>
                      <a:pt x="16953" y="0"/>
                      <a:pt x="16446" y="145"/>
                      <a:pt x="16012" y="427"/>
                    </a:cubicBezTo>
                    <a:cubicBezTo>
                      <a:pt x="15512" y="761"/>
                      <a:pt x="15112" y="1395"/>
                      <a:pt x="15212" y="1995"/>
                    </a:cubicBezTo>
                    <a:cubicBezTo>
                      <a:pt x="15279" y="2262"/>
                      <a:pt x="15445" y="2529"/>
                      <a:pt x="15412" y="2829"/>
                    </a:cubicBezTo>
                    <a:cubicBezTo>
                      <a:pt x="15412" y="3196"/>
                      <a:pt x="15078" y="3496"/>
                      <a:pt x="14745" y="3629"/>
                    </a:cubicBezTo>
                    <a:cubicBezTo>
                      <a:pt x="14272" y="3862"/>
                      <a:pt x="13786" y="3954"/>
                      <a:pt x="13292" y="3954"/>
                    </a:cubicBezTo>
                    <a:cubicBezTo>
                      <a:pt x="11725" y="3954"/>
                      <a:pt x="10071" y="3033"/>
                      <a:pt x="8474" y="2729"/>
                    </a:cubicBezTo>
                    <a:cubicBezTo>
                      <a:pt x="8100" y="2663"/>
                      <a:pt x="7722" y="2630"/>
                      <a:pt x="7345" y="2630"/>
                    </a:cubicBezTo>
                    <a:cubicBezTo>
                      <a:pt x="5632" y="2630"/>
                      <a:pt x="3927" y="3300"/>
                      <a:pt x="2670" y="4530"/>
                    </a:cubicBezTo>
                    <a:cubicBezTo>
                      <a:pt x="2767" y="4664"/>
                      <a:pt x="2901" y="4763"/>
                      <a:pt x="3048" y="4822"/>
                    </a:cubicBezTo>
                    <a:lnTo>
                      <a:pt x="3048" y="4822"/>
                    </a:lnTo>
                    <a:cubicBezTo>
                      <a:pt x="2196" y="5090"/>
                      <a:pt x="1476" y="5974"/>
                      <a:pt x="935" y="6798"/>
                    </a:cubicBezTo>
                    <a:cubicBezTo>
                      <a:pt x="468" y="7466"/>
                      <a:pt x="1" y="8199"/>
                      <a:pt x="34" y="9000"/>
                    </a:cubicBezTo>
                    <a:cubicBezTo>
                      <a:pt x="88" y="9677"/>
                      <a:pt x="648" y="10310"/>
                      <a:pt x="1232" y="10310"/>
                    </a:cubicBezTo>
                    <a:cubicBezTo>
                      <a:pt x="1367" y="10310"/>
                      <a:pt x="1504" y="10276"/>
                      <a:pt x="1635" y="10201"/>
                    </a:cubicBezTo>
                    <a:cubicBezTo>
                      <a:pt x="2052" y="9951"/>
                      <a:pt x="2446" y="9354"/>
                      <a:pt x="2835" y="9354"/>
                    </a:cubicBezTo>
                    <a:cubicBezTo>
                      <a:pt x="2914" y="9354"/>
                      <a:pt x="2992" y="9378"/>
                      <a:pt x="3070" y="9434"/>
                    </a:cubicBezTo>
                    <a:cubicBezTo>
                      <a:pt x="3237" y="9600"/>
                      <a:pt x="3270" y="9867"/>
                      <a:pt x="3370" y="10101"/>
                    </a:cubicBezTo>
                    <a:cubicBezTo>
                      <a:pt x="3592" y="10671"/>
                      <a:pt x="4205" y="10971"/>
                      <a:pt x="4780" y="10971"/>
                    </a:cubicBezTo>
                    <a:cubicBezTo>
                      <a:pt x="4811" y="10971"/>
                      <a:pt x="4841" y="10970"/>
                      <a:pt x="4871" y="10968"/>
                    </a:cubicBezTo>
                    <a:cubicBezTo>
                      <a:pt x="5472" y="10935"/>
                      <a:pt x="6039" y="10634"/>
                      <a:pt x="6606" y="10368"/>
                    </a:cubicBezTo>
                    <a:cubicBezTo>
                      <a:pt x="6761" y="10290"/>
                      <a:pt x="6916" y="10213"/>
                      <a:pt x="7071" y="10213"/>
                    </a:cubicBezTo>
                    <a:cubicBezTo>
                      <a:pt x="7116" y="10213"/>
                      <a:pt x="7161" y="10219"/>
                      <a:pt x="7206" y="10234"/>
                    </a:cubicBezTo>
                    <a:cubicBezTo>
                      <a:pt x="7573" y="10368"/>
                      <a:pt x="7640" y="10868"/>
                      <a:pt x="7640" y="11268"/>
                    </a:cubicBezTo>
                    <a:cubicBezTo>
                      <a:pt x="7673" y="12369"/>
                      <a:pt x="7940" y="13637"/>
                      <a:pt x="8874" y="14204"/>
                    </a:cubicBezTo>
                    <a:cubicBezTo>
                      <a:pt x="9228" y="14411"/>
                      <a:pt x="9608" y="14494"/>
                      <a:pt x="9999" y="14494"/>
                    </a:cubicBezTo>
                    <a:cubicBezTo>
                      <a:pt x="10677" y="14494"/>
                      <a:pt x="11387" y="14245"/>
                      <a:pt x="12043" y="13970"/>
                    </a:cubicBezTo>
                    <a:cubicBezTo>
                      <a:pt x="12710" y="13703"/>
                      <a:pt x="13477" y="13303"/>
                      <a:pt x="13511" y="12569"/>
                    </a:cubicBezTo>
                    <a:cubicBezTo>
                      <a:pt x="13577" y="11802"/>
                      <a:pt x="12743" y="11168"/>
                      <a:pt x="12877" y="10401"/>
                    </a:cubicBezTo>
                    <a:cubicBezTo>
                      <a:pt x="12972" y="9735"/>
                      <a:pt x="13700" y="9431"/>
                      <a:pt x="14344" y="9431"/>
                    </a:cubicBezTo>
                    <a:cubicBezTo>
                      <a:pt x="14378" y="9431"/>
                      <a:pt x="14411" y="9432"/>
                      <a:pt x="14445" y="9434"/>
                    </a:cubicBezTo>
                    <a:cubicBezTo>
                      <a:pt x="15946" y="9467"/>
                      <a:pt x="17347" y="10601"/>
                      <a:pt x="17780" y="12102"/>
                    </a:cubicBezTo>
                    <a:cubicBezTo>
                      <a:pt x="18014" y="12903"/>
                      <a:pt x="18014" y="13770"/>
                      <a:pt x="18381" y="14537"/>
                    </a:cubicBezTo>
                    <a:cubicBezTo>
                      <a:pt x="18848" y="15405"/>
                      <a:pt x="19848" y="15905"/>
                      <a:pt x="20782" y="15938"/>
                    </a:cubicBezTo>
                    <a:cubicBezTo>
                      <a:pt x="21750" y="15938"/>
                      <a:pt x="22684" y="15505"/>
                      <a:pt x="23451" y="14904"/>
                    </a:cubicBezTo>
                    <a:cubicBezTo>
                      <a:pt x="23833" y="14624"/>
                      <a:pt x="24157" y="14032"/>
                      <a:pt x="24036" y="13649"/>
                    </a:cubicBezTo>
                    <a:lnTo>
                      <a:pt x="24036" y="13649"/>
                    </a:lnTo>
                    <a:cubicBezTo>
                      <a:pt x="24577" y="14177"/>
                      <a:pt x="25310" y="14472"/>
                      <a:pt x="26046" y="14472"/>
                    </a:cubicBezTo>
                    <a:cubicBezTo>
                      <a:pt x="26329" y="14472"/>
                      <a:pt x="26613" y="14428"/>
                      <a:pt x="26887" y="14337"/>
                    </a:cubicBezTo>
                    <a:cubicBezTo>
                      <a:pt x="27954" y="14004"/>
                      <a:pt x="28822" y="12903"/>
                      <a:pt x="28888" y="11702"/>
                    </a:cubicBezTo>
                    <a:cubicBezTo>
                      <a:pt x="28922" y="11502"/>
                      <a:pt x="28922" y="11268"/>
                      <a:pt x="28988" y="11068"/>
                    </a:cubicBezTo>
                    <a:cubicBezTo>
                      <a:pt x="29116" y="10707"/>
                      <a:pt x="29472" y="10536"/>
                      <a:pt x="29852" y="10536"/>
                    </a:cubicBezTo>
                    <a:cubicBezTo>
                      <a:pt x="30070" y="10536"/>
                      <a:pt x="30295" y="10592"/>
                      <a:pt x="30489" y="10701"/>
                    </a:cubicBezTo>
                    <a:cubicBezTo>
                      <a:pt x="30990" y="10968"/>
                      <a:pt x="31323" y="11535"/>
                      <a:pt x="31657" y="12002"/>
                    </a:cubicBezTo>
                    <a:cubicBezTo>
                      <a:pt x="32457" y="13136"/>
                      <a:pt x="33525" y="14137"/>
                      <a:pt x="34859" y="14404"/>
                    </a:cubicBezTo>
                    <a:cubicBezTo>
                      <a:pt x="35081" y="14455"/>
                      <a:pt x="35309" y="14480"/>
                      <a:pt x="35539" y="14480"/>
                    </a:cubicBezTo>
                    <a:cubicBezTo>
                      <a:pt x="36654" y="14480"/>
                      <a:pt x="37786" y="13888"/>
                      <a:pt x="38228" y="12836"/>
                    </a:cubicBezTo>
                    <a:cubicBezTo>
                      <a:pt x="39663" y="12703"/>
                      <a:pt x="40730" y="10968"/>
                      <a:pt x="40230" y="9567"/>
                    </a:cubicBezTo>
                    <a:cubicBezTo>
                      <a:pt x="39892" y="8620"/>
                      <a:pt x="38914" y="8055"/>
                      <a:pt x="37966" y="8055"/>
                    </a:cubicBezTo>
                    <a:cubicBezTo>
                      <a:pt x="37783" y="8055"/>
                      <a:pt x="37602" y="8076"/>
                      <a:pt x="37426" y="8119"/>
                    </a:cubicBezTo>
                    <a:lnTo>
                      <a:pt x="37426" y="8119"/>
                    </a:lnTo>
                    <a:cubicBezTo>
                      <a:pt x="37558" y="7951"/>
                      <a:pt x="37653" y="7742"/>
                      <a:pt x="37695" y="7532"/>
                    </a:cubicBezTo>
                    <a:cubicBezTo>
                      <a:pt x="37761" y="7032"/>
                      <a:pt x="37628" y="6532"/>
                      <a:pt x="37461" y="6031"/>
                    </a:cubicBezTo>
                    <a:cubicBezTo>
                      <a:pt x="37228" y="5364"/>
                      <a:pt x="36994" y="4630"/>
                      <a:pt x="36427" y="4163"/>
                    </a:cubicBezTo>
                    <a:cubicBezTo>
                      <a:pt x="36045" y="3845"/>
                      <a:pt x="35579" y="3716"/>
                      <a:pt x="35091" y="3716"/>
                    </a:cubicBezTo>
                    <a:cubicBezTo>
                      <a:pt x="34557" y="3716"/>
                      <a:pt x="33997" y="3870"/>
                      <a:pt x="33492" y="4096"/>
                    </a:cubicBezTo>
                    <a:cubicBezTo>
                      <a:pt x="32524" y="4497"/>
                      <a:pt x="31657" y="5131"/>
                      <a:pt x="30656" y="5297"/>
                    </a:cubicBezTo>
                    <a:cubicBezTo>
                      <a:pt x="30438" y="5344"/>
                      <a:pt x="30247" y="5364"/>
                      <a:pt x="30078" y="5364"/>
                    </a:cubicBezTo>
                    <a:cubicBezTo>
                      <a:pt x="28901" y="5364"/>
                      <a:pt x="28732" y="4388"/>
                      <a:pt x="27187" y="4330"/>
                    </a:cubicBezTo>
                    <a:cubicBezTo>
                      <a:pt x="27085" y="4296"/>
                      <a:pt x="26992" y="4281"/>
                      <a:pt x="26906" y="4281"/>
                    </a:cubicBezTo>
                    <a:cubicBezTo>
                      <a:pt x="26239" y="4281"/>
                      <a:pt x="26013" y="5201"/>
                      <a:pt x="25186" y="5231"/>
                    </a:cubicBezTo>
                    <a:cubicBezTo>
                      <a:pt x="25146" y="5232"/>
                      <a:pt x="25105" y="5233"/>
                      <a:pt x="25065" y="5233"/>
                    </a:cubicBezTo>
                    <a:cubicBezTo>
                      <a:pt x="24129" y="5233"/>
                      <a:pt x="23105" y="4858"/>
                      <a:pt x="22817" y="3963"/>
                    </a:cubicBezTo>
                    <a:cubicBezTo>
                      <a:pt x="22617" y="3329"/>
                      <a:pt x="22817" y="2529"/>
                      <a:pt x="22350" y="2062"/>
                    </a:cubicBezTo>
                    <a:cubicBezTo>
                      <a:pt x="21983" y="1695"/>
                      <a:pt x="21383" y="1795"/>
                      <a:pt x="20849" y="1695"/>
                    </a:cubicBezTo>
                    <a:cubicBezTo>
                      <a:pt x="19982" y="1495"/>
                      <a:pt x="19381" y="694"/>
                      <a:pt x="18614" y="260"/>
                    </a:cubicBezTo>
                    <a:cubicBezTo>
                      <a:pt x="18251" y="86"/>
                      <a:pt x="17857" y="0"/>
                      <a:pt x="17463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317;p19">
                <a:extLst>
                  <a:ext uri="{FF2B5EF4-FFF2-40B4-BE49-F238E27FC236}">
                    <a16:creationId xmlns:a16="http://schemas.microsoft.com/office/drawing/2014/main" id="{8D19F331-C682-4198-8440-5EF29D5F50B5}"/>
                  </a:ext>
                </a:extLst>
              </p:cNvPr>
              <p:cNvSpPr/>
              <p:nvPr/>
            </p:nvSpPr>
            <p:spPr>
              <a:xfrm flipH="1">
                <a:off x="595872" y="1279089"/>
                <a:ext cx="1378506" cy="385040"/>
              </a:xfrm>
              <a:custGeom>
                <a:avLst/>
                <a:gdLst/>
                <a:ahLst/>
                <a:cxnLst/>
                <a:rect l="l" t="t" r="r" b="b"/>
                <a:pathLst>
                  <a:path w="32558" h="9094" extrusionOk="0">
                    <a:moveTo>
                      <a:pt x="13951" y="1"/>
                    </a:moveTo>
                    <a:cubicBezTo>
                      <a:pt x="13542" y="1"/>
                      <a:pt x="13133" y="85"/>
                      <a:pt x="12776" y="254"/>
                    </a:cubicBezTo>
                    <a:cubicBezTo>
                      <a:pt x="12376" y="454"/>
                      <a:pt x="12076" y="788"/>
                      <a:pt x="12176" y="1155"/>
                    </a:cubicBezTo>
                    <a:cubicBezTo>
                      <a:pt x="12209" y="1321"/>
                      <a:pt x="12343" y="1455"/>
                      <a:pt x="12309" y="1622"/>
                    </a:cubicBezTo>
                    <a:cubicBezTo>
                      <a:pt x="12309" y="1822"/>
                      <a:pt x="12042" y="1989"/>
                      <a:pt x="11776" y="2089"/>
                    </a:cubicBezTo>
                    <a:cubicBezTo>
                      <a:pt x="11391" y="2228"/>
                      <a:pt x="10994" y="2283"/>
                      <a:pt x="10589" y="2283"/>
                    </a:cubicBezTo>
                    <a:cubicBezTo>
                      <a:pt x="9344" y="2283"/>
                      <a:pt x="8022" y="1764"/>
                      <a:pt x="6739" y="1588"/>
                    </a:cubicBezTo>
                    <a:cubicBezTo>
                      <a:pt x="6416" y="1542"/>
                      <a:pt x="6087" y="1519"/>
                      <a:pt x="5759" y="1519"/>
                    </a:cubicBezTo>
                    <a:cubicBezTo>
                      <a:pt x="4427" y="1519"/>
                      <a:pt x="3099" y="1893"/>
                      <a:pt x="2135" y="2589"/>
                    </a:cubicBezTo>
                    <a:cubicBezTo>
                      <a:pt x="2213" y="2666"/>
                      <a:pt x="2325" y="2724"/>
                      <a:pt x="2450" y="2757"/>
                    </a:cubicBezTo>
                    <a:lnTo>
                      <a:pt x="2450" y="2757"/>
                    </a:lnTo>
                    <a:cubicBezTo>
                      <a:pt x="1745" y="2909"/>
                      <a:pt x="1178" y="3420"/>
                      <a:pt x="734" y="3890"/>
                    </a:cubicBezTo>
                    <a:cubicBezTo>
                      <a:pt x="367" y="4257"/>
                      <a:pt x="1" y="4690"/>
                      <a:pt x="34" y="5157"/>
                    </a:cubicBezTo>
                    <a:cubicBezTo>
                      <a:pt x="61" y="5535"/>
                      <a:pt x="501" y="5890"/>
                      <a:pt x="968" y="5890"/>
                    </a:cubicBezTo>
                    <a:cubicBezTo>
                      <a:pt x="1079" y="5890"/>
                      <a:pt x="1192" y="5870"/>
                      <a:pt x="1301" y="5825"/>
                    </a:cubicBezTo>
                    <a:cubicBezTo>
                      <a:pt x="1633" y="5686"/>
                      <a:pt x="1942" y="5342"/>
                      <a:pt x="2247" y="5342"/>
                    </a:cubicBezTo>
                    <a:cubicBezTo>
                      <a:pt x="2310" y="5342"/>
                      <a:pt x="2373" y="5357"/>
                      <a:pt x="2436" y="5391"/>
                    </a:cubicBezTo>
                    <a:cubicBezTo>
                      <a:pt x="2569" y="5491"/>
                      <a:pt x="2602" y="5624"/>
                      <a:pt x="2669" y="5758"/>
                    </a:cubicBezTo>
                    <a:cubicBezTo>
                      <a:pt x="2869" y="6091"/>
                      <a:pt x="3403" y="6258"/>
                      <a:pt x="3870" y="6258"/>
                    </a:cubicBezTo>
                    <a:cubicBezTo>
                      <a:pt x="4370" y="6225"/>
                      <a:pt x="4837" y="6091"/>
                      <a:pt x="5271" y="5925"/>
                    </a:cubicBezTo>
                    <a:cubicBezTo>
                      <a:pt x="5393" y="5876"/>
                      <a:pt x="5515" y="5845"/>
                      <a:pt x="5637" y="5845"/>
                    </a:cubicBezTo>
                    <a:cubicBezTo>
                      <a:pt x="5682" y="5845"/>
                      <a:pt x="5727" y="5849"/>
                      <a:pt x="5771" y="5858"/>
                    </a:cubicBezTo>
                    <a:cubicBezTo>
                      <a:pt x="6038" y="5925"/>
                      <a:pt x="6105" y="6192"/>
                      <a:pt x="6105" y="6425"/>
                    </a:cubicBezTo>
                    <a:cubicBezTo>
                      <a:pt x="6105" y="7059"/>
                      <a:pt x="6338" y="7793"/>
                      <a:pt x="7072" y="8093"/>
                    </a:cubicBezTo>
                    <a:cubicBezTo>
                      <a:pt x="7364" y="8220"/>
                      <a:pt x="7685" y="8269"/>
                      <a:pt x="8016" y="8269"/>
                    </a:cubicBezTo>
                    <a:cubicBezTo>
                      <a:pt x="8556" y="8269"/>
                      <a:pt x="9124" y="8138"/>
                      <a:pt x="9641" y="7993"/>
                    </a:cubicBezTo>
                    <a:cubicBezTo>
                      <a:pt x="10141" y="7826"/>
                      <a:pt x="10775" y="7593"/>
                      <a:pt x="10808" y="7192"/>
                    </a:cubicBezTo>
                    <a:cubicBezTo>
                      <a:pt x="10842" y="6759"/>
                      <a:pt x="10174" y="6392"/>
                      <a:pt x="10275" y="5958"/>
                    </a:cubicBezTo>
                    <a:cubicBezTo>
                      <a:pt x="10367" y="5586"/>
                      <a:pt x="10920" y="5387"/>
                      <a:pt x="11426" y="5387"/>
                    </a:cubicBezTo>
                    <a:cubicBezTo>
                      <a:pt x="11465" y="5387"/>
                      <a:pt x="11504" y="5389"/>
                      <a:pt x="11542" y="5391"/>
                    </a:cubicBezTo>
                    <a:cubicBezTo>
                      <a:pt x="12743" y="5424"/>
                      <a:pt x="13877" y="6058"/>
                      <a:pt x="14211" y="6892"/>
                    </a:cubicBezTo>
                    <a:cubicBezTo>
                      <a:pt x="14411" y="7359"/>
                      <a:pt x="14377" y="7859"/>
                      <a:pt x="14711" y="8293"/>
                    </a:cubicBezTo>
                    <a:cubicBezTo>
                      <a:pt x="15078" y="8793"/>
                      <a:pt x="15845" y="9094"/>
                      <a:pt x="16612" y="9094"/>
                    </a:cubicBezTo>
                    <a:cubicBezTo>
                      <a:pt x="17380" y="9094"/>
                      <a:pt x="18147" y="8860"/>
                      <a:pt x="18747" y="8527"/>
                    </a:cubicBezTo>
                    <a:cubicBezTo>
                      <a:pt x="19052" y="8349"/>
                      <a:pt x="19318" y="8016"/>
                      <a:pt x="19222" y="7794"/>
                    </a:cubicBezTo>
                    <a:lnTo>
                      <a:pt x="19222" y="7794"/>
                    </a:lnTo>
                    <a:cubicBezTo>
                      <a:pt x="19652" y="8095"/>
                      <a:pt x="20249" y="8264"/>
                      <a:pt x="20839" y="8264"/>
                    </a:cubicBezTo>
                    <a:cubicBezTo>
                      <a:pt x="21057" y="8264"/>
                      <a:pt x="21275" y="8241"/>
                      <a:pt x="21483" y="8193"/>
                    </a:cubicBezTo>
                    <a:cubicBezTo>
                      <a:pt x="22350" y="7993"/>
                      <a:pt x="23050" y="7359"/>
                      <a:pt x="23117" y="6692"/>
                    </a:cubicBezTo>
                    <a:cubicBezTo>
                      <a:pt x="23117" y="6558"/>
                      <a:pt x="23117" y="6458"/>
                      <a:pt x="23184" y="6325"/>
                    </a:cubicBezTo>
                    <a:cubicBezTo>
                      <a:pt x="23291" y="6132"/>
                      <a:pt x="23591" y="6035"/>
                      <a:pt x="23898" y="6035"/>
                    </a:cubicBezTo>
                    <a:cubicBezTo>
                      <a:pt x="24069" y="6035"/>
                      <a:pt x="24242" y="6065"/>
                      <a:pt x="24385" y="6125"/>
                    </a:cubicBezTo>
                    <a:cubicBezTo>
                      <a:pt x="24785" y="6258"/>
                      <a:pt x="25052" y="6592"/>
                      <a:pt x="25319" y="6859"/>
                    </a:cubicBezTo>
                    <a:cubicBezTo>
                      <a:pt x="25952" y="7492"/>
                      <a:pt x="26820" y="8060"/>
                      <a:pt x="27887" y="8226"/>
                    </a:cubicBezTo>
                    <a:cubicBezTo>
                      <a:pt x="28062" y="8255"/>
                      <a:pt x="28244" y="8269"/>
                      <a:pt x="28425" y="8269"/>
                    </a:cubicBezTo>
                    <a:cubicBezTo>
                      <a:pt x="29317" y="8269"/>
                      <a:pt x="30229" y="7935"/>
                      <a:pt x="30589" y="7326"/>
                    </a:cubicBezTo>
                    <a:cubicBezTo>
                      <a:pt x="31723" y="7259"/>
                      <a:pt x="32557" y="6258"/>
                      <a:pt x="32157" y="5491"/>
                    </a:cubicBezTo>
                    <a:cubicBezTo>
                      <a:pt x="31908" y="4949"/>
                      <a:pt x="31125" y="4621"/>
                      <a:pt x="30365" y="4621"/>
                    </a:cubicBezTo>
                    <a:cubicBezTo>
                      <a:pt x="30207" y="4621"/>
                      <a:pt x="30049" y="4635"/>
                      <a:pt x="29898" y="4665"/>
                    </a:cubicBezTo>
                    <a:lnTo>
                      <a:pt x="29898" y="4665"/>
                    </a:lnTo>
                    <a:cubicBezTo>
                      <a:pt x="30011" y="4566"/>
                      <a:pt x="30093" y="4441"/>
                      <a:pt x="30122" y="4324"/>
                    </a:cubicBezTo>
                    <a:cubicBezTo>
                      <a:pt x="30189" y="4023"/>
                      <a:pt x="30089" y="3756"/>
                      <a:pt x="29955" y="3456"/>
                    </a:cubicBezTo>
                    <a:cubicBezTo>
                      <a:pt x="29788" y="3089"/>
                      <a:pt x="29588" y="2656"/>
                      <a:pt x="29155" y="2389"/>
                    </a:cubicBezTo>
                    <a:cubicBezTo>
                      <a:pt x="28839" y="2215"/>
                      <a:pt x="28464" y="2146"/>
                      <a:pt x="28076" y="2146"/>
                    </a:cubicBezTo>
                    <a:cubicBezTo>
                      <a:pt x="27642" y="2146"/>
                      <a:pt x="27191" y="2232"/>
                      <a:pt x="26786" y="2355"/>
                    </a:cubicBezTo>
                    <a:cubicBezTo>
                      <a:pt x="26019" y="2589"/>
                      <a:pt x="25319" y="2956"/>
                      <a:pt x="24485" y="3056"/>
                    </a:cubicBezTo>
                    <a:cubicBezTo>
                      <a:pt x="24321" y="3080"/>
                      <a:pt x="24177" y="3090"/>
                      <a:pt x="24049" y="3090"/>
                    </a:cubicBezTo>
                    <a:cubicBezTo>
                      <a:pt x="23104" y="3090"/>
                      <a:pt x="22983" y="2518"/>
                      <a:pt x="21749" y="2489"/>
                    </a:cubicBezTo>
                    <a:cubicBezTo>
                      <a:pt x="21668" y="2470"/>
                      <a:pt x="21594" y="2462"/>
                      <a:pt x="21525" y="2462"/>
                    </a:cubicBezTo>
                    <a:cubicBezTo>
                      <a:pt x="20978" y="2462"/>
                      <a:pt x="20797" y="2989"/>
                      <a:pt x="20115" y="2989"/>
                    </a:cubicBezTo>
                    <a:cubicBezTo>
                      <a:pt x="20061" y="2992"/>
                      <a:pt x="20006" y="2993"/>
                      <a:pt x="19952" y="2993"/>
                    </a:cubicBezTo>
                    <a:cubicBezTo>
                      <a:pt x="19229" y="2993"/>
                      <a:pt x="18464" y="2785"/>
                      <a:pt x="18247" y="2289"/>
                    </a:cubicBezTo>
                    <a:cubicBezTo>
                      <a:pt x="18080" y="1922"/>
                      <a:pt x="18247" y="1455"/>
                      <a:pt x="17880" y="1188"/>
                    </a:cubicBezTo>
                    <a:cubicBezTo>
                      <a:pt x="17546" y="988"/>
                      <a:pt x="17079" y="1055"/>
                      <a:pt x="16679" y="988"/>
                    </a:cubicBezTo>
                    <a:cubicBezTo>
                      <a:pt x="15979" y="854"/>
                      <a:pt x="15512" y="387"/>
                      <a:pt x="14878" y="154"/>
                    </a:cubicBezTo>
                    <a:cubicBezTo>
                      <a:pt x="14586" y="52"/>
                      <a:pt x="14269" y="1"/>
                      <a:pt x="13951" y="1"/>
                    </a:cubicBezTo>
                    <a:close/>
                  </a:path>
                </a:pathLst>
              </a:custGeom>
              <a:solidFill>
                <a:srgbClr val="BCCE7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318;p19">
                <a:extLst>
                  <a:ext uri="{FF2B5EF4-FFF2-40B4-BE49-F238E27FC236}">
                    <a16:creationId xmlns:a16="http://schemas.microsoft.com/office/drawing/2014/main" id="{9465E0A0-6503-4196-BA8C-EFFD4BB71B99}"/>
                  </a:ext>
                </a:extLst>
              </p:cNvPr>
              <p:cNvSpPr/>
              <p:nvPr/>
            </p:nvSpPr>
            <p:spPr>
              <a:xfrm flipH="1">
                <a:off x="138302" y="1571106"/>
                <a:ext cx="1504171" cy="707374"/>
              </a:xfrm>
              <a:custGeom>
                <a:avLst/>
                <a:gdLst/>
                <a:ahLst/>
                <a:cxnLst/>
                <a:rect l="l" t="t" r="r" b="b"/>
                <a:pathLst>
                  <a:path w="35526" h="16707" extrusionOk="0">
                    <a:moveTo>
                      <a:pt x="11898" y="0"/>
                    </a:moveTo>
                    <a:cubicBezTo>
                      <a:pt x="10720" y="0"/>
                      <a:pt x="9544" y="816"/>
                      <a:pt x="9114" y="2404"/>
                    </a:cubicBezTo>
                    <a:lnTo>
                      <a:pt x="9114" y="2404"/>
                    </a:lnTo>
                    <a:cubicBezTo>
                      <a:pt x="9087" y="2456"/>
                      <a:pt x="9062" y="2509"/>
                      <a:pt x="9040" y="2564"/>
                    </a:cubicBezTo>
                    <a:cubicBezTo>
                      <a:pt x="8640" y="3531"/>
                      <a:pt x="8773" y="4665"/>
                      <a:pt x="8507" y="5699"/>
                    </a:cubicBezTo>
                    <a:cubicBezTo>
                      <a:pt x="7244" y="4960"/>
                      <a:pt x="5868" y="4420"/>
                      <a:pt x="4457" y="4420"/>
                    </a:cubicBezTo>
                    <a:cubicBezTo>
                      <a:pt x="4339" y="4420"/>
                      <a:pt x="4221" y="4424"/>
                      <a:pt x="4103" y="4432"/>
                    </a:cubicBezTo>
                    <a:cubicBezTo>
                      <a:pt x="2569" y="4565"/>
                      <a:pt x="1001" y="5532"/>
                      <a:pt x="501" y="7067"/>
                    </a:cubicBezTo>
                    <a:cubicBezTo>
                      <a:pt x="0" y="8635"/>
                      <a:pt x="1068" y="10603"/>
                      <a:pt x="2702" y="10736"/>
                    </a:cubicBezTo>
                    <a:cubicBezTo>
                      <a:pt x="2757" y="10740"/>
                      <a:pt x="2812" y="10742"/>
                      <a:pt x="2868" y="10742"/>
                    </a:cubicBezTo>
                    <a:cubicBezTo>
                      <a:pt x="3718" y="10742"/>
                      <a:pt x="4571" y="10301"/>
                      <a:pt x="5450" y="10301"/>
                    </a:cubicBezTo>
                    <a:cubicBezTo>
                      <a:pt x="5479" y="10301"/>
                      <a:pt x="5508" y="10301"/>
                      <a:pt x="5538" y="10302"/>
                    </a:cubicBezTo>
                    <a:cubicBezTo>
                      <a:pt x="6405" y="12971"/>
                      <a:pt x="9007" y="15006"/>
                      <a:pt x="11876" y="15239"/>
                    </a:cubicBezTo>
                    <a:cubicBezTo>
                      <a:pt x="12609" y="15306"/>
                      <a:pt x="13377" y="15273"/>
                      <a:pt x="14077" y="15473"/>
                    </a:cubicBezTo>
                    <a:cubicBezTo>
                      <a:pt x="15101" y="15804"/>
                      <a:pt x="16044" y="16707"/>
                      <a:pt x="17126" y="16707"/>
                    </a:cubicBezTo>
                    <a:cubicBezTo>
                      <a:pt x="17242" y="16707"/>
                      <a:pt x="17360" y="16696"/>
                      <a:pt x="17480" y="16674"/>
                    </a:cubicBezTo>
                    <a:cubicBezTo>
                      <a:pt x="19147" y="16340"/>
                      <a:pt x="19281" y="14005"/>
                      <a:pt x="20448" y="12871"/>
                    </a:cubicBezTo>
                    <a:cubicBezTo>
                      <a:pt x="20928" y="12410"/>
                      <a:pt x="21595" y="12171"/>
                      <a:pt x="22260" y="12171"/>
                    </a:cubicBezTo>
                    <a:cubicBezTo>
                      <a:pt x="22751" y="12171"/>
                      <a:pt x="23240" y="12301"/>
                      <a:pt x="23651" y="12571"/>
                    </a:cubicBezTo>
                    <a:cubicBezTo>
                      <a:pt x="25085" y="13538"/>
                      <a:pt x="25552" y="15940"/>
                      <a:pt x="27353" y="16007"/>
                    </a:cubicBezTo>
                    <a:cubicBezTo>
                      <a:pt x="27374" y="16007"/>
                      <a:pt x="27395" y="16008"/>
                      <a:pt x="27415" y="16008"/>
                    </a:cubicBezTo>
                    <a:cubicBezTo>
                      <a:pt x="28290" y="16008"/>
                      <a:pt x="29061" y="15320"/>
                      <a:pt x="29355" y="14505"/>
                    </a:cubicBezTo>
                    <a:cubicBezTo>
                      <a:pt x="29622" y="13672"/>
                      <a:pt x="29455" y="12738"/>
                      <a:pt x="29155" y="11937"/>
                    </a:cubicBezTo>
                    <a:lnTo>
                      <a:pt x="29155" y="11937"/>
                    </a:lnTo>
                    <a:cubicBezTo>
                      <a:pt x="29466" y="11978"/>
                      <a:pt x="29780" y="11998"/>
                      <a:pt x="30094" y="11998"/>
                    </a:cubicBezTo>
                    <a:cubicBezTo>
                      <a:pt x="31330" y="11998"/>
                      <a:pt x="32574" y="11688"/>
                      <a:pt x="33691" y="11103"/>
                    </a:cubicBezTo>
                    <a:cubicBezTo>
                      <a:pt x="33929" y="10984"/>
                      <a:pt x="34166" y="10748"/>
                      <a:pt x="34250" y="10513"/>
                    </a:cubicBezTo>
                    <a:lnTo>
                      <a:pt x="34250" y="10513"/>
                    </a:lnTo>
                    <a:cubicBezTo>
                      <a:pt x="34317" y="10564"/>
                      <a:pt x="34398" y="10596"/>
                      <a:pt x="34476" y="10596"/>
                    </a:cubicBezTo>
                    <a:cubicBezTo>
                      <a:pt x="34516" y="10596"/>
                      <a:pt x="34555" y="10588"/>
                      <a:pt x="34592" y="10569"/>
                    </a:cubicBezTo>
                    <a:cubicBezTo>
                      <a:pt x="34892" y="10469"/>
                      <a:pt x="35025" y="10136"/>
                      <a:pt x="35092" y="9835"/>
                    </a:cubicBezTo>
                    <a:cubicBezTo>
                      <a:pt x="35526" y="7701"/>
                      <a:pt x="34192" y="5265"/>
                      <a:pt x="32190" y="4765"/>
                    </a:cubicBezTo>
                    <a:cubicBezTo>
                      <a:pt x="31946" y="4700"/>
                      <a:pt x="31696" y="4669"/>
                      <a:pt x="31446" y="4669"/>
                    </a:cubicBezTo>
                    <a:cubicBezTo>
                      <a:pt x="29647" y="4669"/>
                      <a:pt x="27833" y="6264"/>
                      <a:pt x="27920" y="8168"/>
                    </a:cubicBezTo>
                    <a:cubicBezTo>
                      <a:pt x="25485" y="7434"/>
                      <a:pt x="22817" y="6366"/>
                      <a:pt x="21949" y="3931"/>
                    </a:cubicBezTo>
                    <a:cubicBezTo>
                      <a:pt x="21716" y="3297"/>
                      <a:pt x="21549" y="2564"/>
                      <a:pt x="21015" y="2230"/>
                    </a:cubicBezTo>
                    <a:cubicBezTo>
                      <a:pt x="20802" y="2088"/>
                      <a:pt x="20555" y="2047"/>
                      <a:pt x="20311" y="2047"/>
                    </a:cubicBezTo>
                    <a:cubicBezTo>
                      <a:pt x="20211" y="2047"/>
                      <a:pt x="20111" y="2054"/>
                      <a:pt x="20015" y="2063"/>
                    </a:cubicBezTo>
                    <a:cubicBezTo>
                      <a:pt x="18847" y="2130"/>
                      <a:pt x="17713" y="2397"/>
                      <a:pt x="16646" y="2864"/>
                    </a:cubicBezTo>
                    <a:cubicBezTo>
                      <a:pt x="16457" y="2958"/>
                      <a:pt x="16268" y="3052"/>
                      <a:pt x="16080" y="3052"/>
                    </a:cubicBezTo>
                    <a:cubicBezTo>
                      <a:pt x="16001" y="3052"/>
                      <a:pt x="15923" y="3036"/>
                      <a:pt x="15845" y="2997"/>
                    </a:cubicBezTo>
                    <a:cubicBezTo>
                      <a:pt x="15645" y="2897"/>
                      <a:pt x="15512" y="2664"/>
                      <a:pt x="15411" y="2463"/>
                    </a:cubicBezTo>
                    <a:cubicBezTo>
                      <a:pt x="14711" y="1196"/>
                      <a:pt x="13577" y="195"/>
                      <a:pt x="12276" y="28"/>
                    </a:cubicBezTo>
                    <a:cubicBezTo>
                      <a:pt x="12150" y="10"/>
                      <a:pt x="12024" y="0"/>
                      <a:pt x="11898" y="0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319;p19">
                <a:extLst>
                  <a:ext uri="{FF2B5EF4-FFF2-40B4-BE49-F238E27FC236}">
                    <a16:creationId xmlns:a16="http://schemas.microsoft.com/office/drawing/2014/main" id="{E1E9ECC3-4CE0-4CD0-915F-85E9A947B896}"/>
                  </a:ext>
                </a:extLst>
              </p:cNvPr>
              <p:cNvSpPr/>
              <p:nvPr/>
            </p:nvSpPr>
            <p:spPr>
              <a:xfrm flipH="1">
                <a:off x="138302" y="1571106"/>
                <a:ext cx="1504171" cy="707374"/>
              </a:xfrm>
              <a:custGeom>
                <a:avLst/>
                <a:gdLst/>
                <a:ahLst/>
                <a:cxnLst/>
                <a:rect l="l" t="t" r="r" b="b"/>
                <a:pathLst>
                  <a:path w="35526" h="16707" extrusionOk="0">
                    <a:moveTo>
                      <a:pt x="11898" y="0"/>
                    </a:moveTo>
                    <a:cubicBezTo>
                      <a:pt x="10720" y="0"/>
                      <a:pt x="9544" y="816"/>
                      <a:pt x="9114" y="2404"/>
                    </a:cubicBezTo>
                    <a:lnTo>
                      <a:pt x="9114" y="2404"/>
                    </a:lnTo>
                    <a:cubicBezTo>
                      <a:pt x="9087" y="2456"/>
                      <a:pt x="9062" y="2509"/>
                      <a:pt x="9040" y="2564"/>
                    </a:cubicBezTo>
                    <a:cubicBezTo>
                      <a:pt x="8640" y="3531"/>
                      <a:pt x="8773" y="4665"/>
                      <a:pt x="8507" y="5699"/>
                    </a:cubicBezTo>
                    <a:cubicBezTo>
                      <a:pt x="7244" y="4960"/>
                      <a:pt x="5868" y="4420"/>
                      <a:pt x="4457" y="4420"/>
                    </a:cubicBezTo>
                    <a:cubicBezTo>
                      <a:pt x="4339" y="4420"/>
                      <a:pt x="4221" y="4424"/>
                      <a:pt x="4103" y="4432"/>
                    </a:cubicBezTo>
                    <a:cubicBezTo>
                      <a:pt x="2569" y="4565"/>
                      <a:pt x="1001" y="5532"/>
                      <a:pt x="501" y="7067"/>
                    </a:cubicBezTo>
                    <a:cubicBezTo>
                      <a:pt x="0" y="8635"/>
                      <a:pt x="1068" y="10603"/>
                      <a:pt x="2702" y="10736"/>
                    </a:cubicBezTo>
                    <a:cubicBezTo>
                      <a:pt x="2757" y="10740"/>
                      <a:pt x="2812" y="10742"/>
                      <a:pt x="2868" y="10742"/>
                    </a:cubicBezTo>
                    <a:cubicBezTo>
                      <a:pt x="3718" y="10742"/>
                      <a:pt x="4571" y="10301"/>
                      <a:pt x="5450" y="10301"/>
                    </a:cubicBezTo>
                    <a:cubicBezTo>
                      <a:pt x="5479" y="10301"/>
                      <a:pt x="5508" y="10301"/>
                      <a:pt x="5538" y="10302"/>
                    </a:cubicBezTo>
                    <a:cubicBezTo>
                      <a:pt x="6405" y="12971"/>
                      <a:pt x="9007" y="15006"/>
                      <a:pt x="11876" y="15239"/>
                    </a:cubicBezTo>
                    <a:cubicBezTo>
                      <a:pt x="12609" y="15306"/>
                      <a:pt x="13377" y="15273"/>
                      <a:pt x="14077" y="15473"/>
                    </a:cubicBezTo>
                    <a:cubicBezTo>
                      <a:pt x="15101" y="15804"/>
                      <a:pt x="16044" y="16707"/>
                      <a:pt x="17126" y="16707"/>
                    </a:cubicBezTo>
                    <a:cubicBezTo>
                      <a:pt x="17242" y="16707"/>
                      <a:pt x="17360" y="16696"/>
                      <a:pt x="17480" y="16674"/>
                    </a:cubicBezTo>
                    <a:cubicBezTo>
                      <a:pt x="19147" y="16340"/>
                      <a:pt x="19281" y="14005"/>
                      <a:pt x="20448" y="12871"/>
                    </a:cubicBezTo>
                    <a:cubicBezTo>
                      <a:pt x="20928" y="12410"/>
                      <a:pt x="21595" y="12171"/>
                      <a:pt x="22260" y="12171"/>
                    </a:cubicBezTo>
                    <a:cubicBezTo>
                      <a:pt x="22751" y="12171"/>
                      <a:pt x="23240" y="12301"/>
                      <a:pt x="23651" y="12571"/>
                    </a:cubicBezTo>
                    <a:cubicBezTo>
                      <a:pt x="25085" y="13538"/>
                      <a:pt x="25552" y="15940"/>
                      <a:pt x="27353" y="16007"/>
                    </a:cubicBezTo>
                    <a:cubicBezTo>
                      <a:pt x="27374" y="16007"/>
                      <a:pt x="27395" y="16008"/>
                      <a:pt x="27415" y="16008"/>
                    </a:cubicBezTo>
                    <a:cubicBezTo>
                      <a:pt x="28290" y="16008"/>
                      <a:pt x="29061" y="15320"/>
                      <a:pt x="29355" y="14505"/>
                    </a:cubicBezTo>
                    <a:cubicBezTo>
                      <a:pt x="29622" y="13672"/>
                      <a:pt x="29455" y="12738"/>
                      <a:pt x="29155" y="11937"/>
                    </a:cubicBezTo>
                    <a:lnTo>
                      <a:pt x="29155" y="11937"/>
                    </a:lnTo>
                    <a:cubicBezTo>
                      <a:pt x="29466" y="11978"/>
                      <a:pt x="29780" y="11998"/>
                      <a:pt x="30094" y="11998"/>
                    </a:cubicBezTo>
                    <a:cubicBezTo>
                      <a:pt x="31330" y="11998"/>
                      <a:pt x="32574" y="11688"/>
                      <a:pt x="33691" y="11103"/>
                    </a:cubicBezTo>
                    <a:cubicBezTo>
                      <a:pt x="33929" y="10984"/>
                      <a:pt x="34166" y="10748"/>
                      <a:pt x="34250" y="10513"/>
                    </a:cubicBezTo>
                    <a:lnTo>
                      <a:pt x="34250" y="10513"/>
                    </a:lnTo>
                    <a:cubicBezTo>
                      <a:pt x="34317" y="10564"/>
                      <a:pt x="34398" y="10596"/>
                      <a:pt x="34476" y="10596"/>
                    </a:cubicBezTo>
                    <a:cubicBezTo>
                      <a:pt x="34516" y="10596"/>
                      <a:pt x="34555" y="10588"/>
                      <a:pt x="34592" y="10569"/>
                    </a:cubicBezTo>
                    <a:cubicBezTo>
                      <a:pt x="34892" y="10469"/>
                      <a:pt x="35025" y="10136"/>
                      <a:pt x="35092" y="9835"/>
                    </a:cubicBezTo>
                    <a:cubicBezTo>
                      <a:pt x="35526" y="7701"/>
                      <a:pt x="34192" y="5265"/>
                      <a:pt x="32190" y="4765"/>
                    </a:cubicBezTo>
                    <a:cubicBezTo>
                      <a:pt x="31946" y="4700"/>
                      <a:pt x="31696" y="4669"/>
                      <a:pt x="31446" y="4669"/>
                    </a:cubicBezTo>
                    <a:cubicBezTo>
                      <a:pt x="29647" y="4669"/>
                      <a:pt x="27833" y="6264"/>
                      <a:pt x="27920" y="8168"/>
                    </a:cubicBezTo>
                    <a:cubicBezTo>
                      <a:pt x="25485" y="7434"/>
                      <a:pt x="22817" y="6366"/>
                      <a:pt x="21949" y="3931"/>
                    </a:cubicBezTo>
                    <a:cubicBezTo>
                      <a:pt x="21716" y="3297"/>
                      <a:pt x="21549" y="2564"/>
                      <a:pt x="21015" y="2230"/>
                    </a:cubicBezTo>
                    <a:cubicBezTo>
                      <a:pt x="20802" y="2088"/>
                      <a:pt x="20555" y="2047"/>
                      <a:pt x="20311" y="2047"/>
                    </a:cubicBezTo>
                    <a:cubicBezTo>
                      <a:pt x="20211" y="2047"/>
                      <a:pt x="20111" y="2054"/>
                      <a:pt x="20015" y="2063"/>
                    </a:cubicBezTo>
                    <a:cubicBezTo>
                      <a:pt x="18847" y="2130"/>
                      <a:pt x="17713" y="2397"/>
                      <a:pt x="16646" y="2864"/>
                    </a:cubicBezTo>
                    <a:cubicBezTo>
                      <a:pt x="16457" y="2958"/>
                      <a:pt x="16268" y="3052"/>
                      <a:pt x="16080" y="3052"/>
                    </a:cubicBezTo>
                    <a:cubicBezTo>
                      <a:pt x="16001" y="3052"/>
                      <a:pt x="15923" y="3036"/>
                      <a:pt x="15845" y="2997"/>
                    </a:cubicBezTo>
                    <a:cubicBezTo>
                      <a:pt x="15645" y="2897"/>
                      <a:pt x="15512" y="2664"/>
                      <a:pt x="15411" y="2463"/>
                    </a:cubicBezTo>
                    <a:cubicBezTo>
                      <a:pt x="14711" y="1196"/>
                      <a:pt x="13577" y="195"/>
                      <a:pt x="12276" y="28"/>
                    </a:cubicBezTo>
                    <a:cubicBezTo>
                      <a:pt x="12150" y="10"/>
                      <a:pt x="12024" y="0"/>
                      <a:pt x="11898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320;p19">
                <a:extLst>
                  <a:ext uri="{FF2B5EF4-FFF2-40B4-BE49-F238E27FC236}">
                    <a16:creationId xmlns:a16="http://schemas.microsoft.com/office/drawing/2014/main" id="{E85753EF-14E4-4964-A9B6-4389ED306149}"/>
                  </a:ext>
                </a:extLst>
              </p:cNvPr>
              <p:cNvSpPr/>
              <p:nvPr/>
            </p:nvSpPr>
            <p:spPr>
              <a:xfrm flipH="1">
                <a:off x="190549" y="1528173"/>
                <a:ext cx="1395103" cy="668464"/>
              </a:xfrm>
              <a:custGeom>
                <a:avLst/>
                <a:gdLst/>
                <a:ahLst/>
                <a:cxnLst/>
                <a:rect l="l" t="t" r="r" b="b"/>
                <a:pathLst>
                  <a:path w="32950" h="15788" extrusionOk="0">
                    <a:moveTo>
                      <a:pt x="10733" y="1"/>
                    </a:moveTo>
                    <a:cubicBezTo>
                      <a:pt x="9465" y="1"/>
                      <a:pt x="8215" y="899"/>
                      <a:pt x="7898" y="2610"/>
                    </a:cubicBezTo>
                    <a:lnTo>
                      <a:pt x="7936" y="2596"/>
                    </a:lnTo>
                    <a:lnTo>
                      <a:pt x="7936" y="2596"/>
                    </a:lnTo>
                    <a:cubicBezTo>
                      <a:pt x="7935" y="2601"/>
                      <a:pt x="7933" y="2605"/>
                      <a:pt x="7932" y="2610"/>
                    </a:cubicBezTo>
                    <a:cubicBezTo>
                      <a:pt x="7598" y="3578"/>
                      <a:pt x="7798" y="4645"/>
                      <a:pt x="7598" y="5646"/>
                    </a:cubicBezTo>
                    <a:cubicBezTo>
                      <a:pt x="6561" y="5153"/>
                      <a:pt x="5423" y="4781"/>
                      <a:pt x="4293" y="4781"/>
                    </a:cubicBezTo>
                    <a:cubicBezTo>
                      <a:pt x="3970" y="4781"/>
                      <a:pt x="3648" y="4812"/>
                      <a:pt x="3328" y="4878"/>
                    </a:cubicBezTo>
                    <a:cubicBezTo>
                      <a:pt x="1861" y="5179"/>
                      <a:pt x="493" y="6313"/>
                      <a:pt x="260" y="7847"/>
                    </a:cubicBezTo>
                    <a:cubicBezTo>
                      <a:pt x="0" y="9307"/>
                      <a:pt x="1128" y="10987"/>
                      <a:pt x="2540" y="10987"/>
                    </a:cubicBezTo>
                    <a:cubicBezTo>
                      <a:pt x="2580" y="10987"/>
                      <a:pt x="2621" y="10986"/>
                      <a:pt x="2661" y="10983"/>
                    </a:cubicBezTo>
                    <a:cubicBezTo>
                      <a:pt x="3529" y="10949"/>
                      <a:pt x="4329" y="10349"/>
                      <a:pt x="5196" y="10282"/>
                    </a:cubicBezTo>
                    <a:cubicBezTo>
                      <a:pt x="6231" y="12717"/>
                      <a:pt x="8666" y="14419"/>
                      <a:pt x="11201" y="14519"/>
                    </a:cubicBezTo>
                    <a:cubicBezTo>
                      <a:pt x="11835" y="14552"/>
                      <a:pt x="12502" y="14485"/>
                      <a:pt x="13135" y="14686"/>
                    </a:cubicBezTo>
                    <a:cubicBezTo>
                      <a:pt x="14063" y="14955"/>
                      <a:pt x="14910" y="15788"/>
                      <a:pt x="15821" y="15788"/>
                    </a:cubicBezTo>
                    <a:cubicBezTo>
                      <a:pt x="15926" y="15788"/>
                      <a:pt x="16031" y="15777"/>
                      <a:pt x="16138" y="15753"/>
                    </a:cubicBezTo>
                    <a:cubicBezTo>
                      <a:pt x="17605" y="15419"/>
                      <a:pt x="17739" y="13218"/>
                      <a:pt x="18840" y="12150"/>
                    </a:cubicBezTo>
                    <a:cubicBezTo>
                      <a:pt x="19260" y="11749"/>
                      <a:pt x="19829" y="11537"/>
                      <a:pt x="20396" y="11537"/>
                    </a:cubicBezTo>
                    <a:cubicBezTo>
                      <a:pt x="20865" y="11537"/>
                      <a:pt x="21331" y="11682"/>
                      <a:pt x="21708" y="11984"/>
                    </a:cubicBezTo>
                    <a:cubicBezTo>
                      <a:pt x="22976" y="12951"/>
                      <a:pt x="23276" y="15286"/>
                      <a:pt x="24844" y="15486"/>
                    </a:cubicBezTo>
                    <a:cubicBezTo>
                      <a:pt x="24903" y="15493"/>
                      <a:pt x="24961" y="15497"/>
                      <a:pt x="25019" y="15497"/>
                    </a:cubicBezTo>
                    <a:cubicBezTo>
                      <a:pt x="25750" y="15497"/>
                      <a:pt x="26403" y="14929"/>
                      <a:pt x="26712" y="14219"/>
                    </a:cubicBezTo>
                    <a:cubicBezTo>
                      <a:pt x="27012" y="13451"/>
                      <a:pt x="26945" y="12551"/>
                      <a:pt x="26712" y="11783"/>
                    </a:cubicBezTo>
                    <a:lnTo>
                      <a:pt x="26712" y="11783"/>
                    </a:lnTo>
                    <a:cubicBezTo>
                      <a:pt x="27238" y="11912"/>
                      <a:pt x="27779" y="11976"/>
                      <a:pt x="28321" y="11976"/>
                    </a:cubicBezTo>
                    <a:cubicBezTo>
                      <a:pt x="29189" y="11976"/>
                      <a:pt x="30060" y="11812"/>
                      <a:pt x="30881" y="11483"/>
                    </a:cubicBezTo>
                    <a:cubicBezTo>
                      <a:pt x="31100" y="11384"/>
                      <a:pt x="31342" y="11190"/>
                      <a:pt x="31446" y="10979"/>
                    </a:cubicBezTo>
                    <a:lnTo>
                      <a:pt x="31446" y="10979"/>
                    </a:lnTo>
                    <a:cubicBezTo>
                      <a:pt x="31512" y="11045"/>
                      <a:pt x="31600" y="11090"/>
                      <a:pt x="31688" y="11090"/>
                    </a:cubicBezTo>
                    <a:cubicBezTo>
                      <a:pt x="31708" y="11090"/>
                      <a:pt x="31729" y="11088"/>
                      <a:pt x="31749" y="11083"/>
                    </a:cubicBezTo>
                    <a:cubicBezTo>
                      <a:pt x="32049" y="11050"/>
                      <a:pt x="32182" y="10749"/>
                      <a:pt x="32282" y="10449"/>
                    </a:cubicBezTo>
                    <a:cubicBezTo>
                      <a:pt x="32950" y="8481"/>
                      <a:pt x="32049" y="6013"/>
                      <a:pt x="30214" y="5279"/>
                    </a:cubicBezTo>
                    <a:cubicBezTo>
                      <a:pt x="29881" y="5148"/>
                      <a:pt x="29532" y="5087"/>
                      <a:pt x="29181" y="5087"/>
                    </a:cubicBezTo>
                    <a:cubicBezTo>
                      <a:pt x="27564" y="5087"/>
                      <a:pt x="25933" y="6381"/>
                      <a:pt x="25878" y="8081"/>
                    </a:cubicBezTo>
                    <a:cubicBezTo>
                      <a:pt x="23676" y="7180"/>
                      <a:pt x="21208" y="6013"/>
                      <a:pt x="20441" y="3678"/>
                    </a:cubicBezTo>
                    <a:cubicBezTo>
                      <a:pt x="20241" y="3077"/>
                      <a:pt x="20140" y="2377"/>
                      <a:pt x="19607" y="2043"/>
                    </a:cubicBezTo>
                    <a:cubicBezTo>
                      <a:pt x="19307" y="1843"/>
                      <a:pt x="18973" y="1843"/>
                      <a:pt x="18606" y="1843"/>
                    </a:cubicBezTo>
                    <a:cubicBezTo>
                      <a:pt x="17472" y="1876"/>
                      <a:pt x="16371" y="2143"/>
                      <a:pt x="15304" y="2610"/>
                    </a:cubicBezTo>
                    <a:cubicBezTo>
                      <a:pt x="15136" y="2706"/>
                      <a:pt x="14952" y="2784"/>
                      <a:pt x="14763" y="2784"/>
                    </a:cubicBezTo>
                    <a:cubicBezTo>
                      <a:pt x="14688" y="2784"/>
                      <a:pt x="14612" y="2772"/>
                      <a:pt x="14536" y="2744"/>
                    </a:cubicBezTo>
                    <a:cubicBezTo>
                      <a:pt x="14336" y="2677"/>
                      <a:pt x="14236" y="2443"/>
                      <a:pt x="14103" y="2243"/>
                    </a:cubicBezTo>
                    <a:cubicBezTo>
                      <a:pt x="13402" y="1076"/>
                      <a:pt x="12235" y="108"/>
                      <a:pt x="10934" y="8"/>
                    </a:cubicBezTo>
                    <a:cubicBezTo>
                      <a:pt x="10867" y="3"/>
                      <a:pt x="10800" y="1"/>
                      <a:pt x="10733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321;p19">
                <a:extLst>
                  <a:ext uri="{FF2B5EF4-FFF2-40B4-BE49-F238E27FC236}">
                    <a16:creationId xmlns:a16="http://schemas.microsoft.com/office/drawing/2014/main" id="{A3B7BA4C-B611-4EAB-B5A7-363F74A43C09}"/>
                  </a:ext>
                </a:extLst>
              </p:cNvPr>
              <p:cNvSpPr/>
              <p:nvPr/>
            </p:nvSpPr>
            <p:spPr>
              <a:xfrm flipH="1">
                <a:off x="330355" y="1603115"/>
                <a:ext cx="1116929" cy="379663"/>
              </a:xfrm>
              <a:custGeom>
                <a:avLst/>
                <a:gdLst/>
                <a:ahLst/>
                <a:cxnLst/>
                <a:rect l="l" t="t" r="r" b="b"/>
                <a:pathLst>
                  <a:path w="26380" h="8967" extrusionOk="0">
                    <a:moveTo>
                      <a:pt x="8550" y="0"/>
                    </a:moveTo>
                    <a:cubicBezTo>
                      <a:pt x="7596" y="0"/>
                      <a:pt x="6631" y="477"/>
                      <a:pt x="6351" y="1404"/>
                    </a:cubicBezTo>
                    <a:lnTo>
                      <a:pt x="6351" y="1404"/>
                    </a:lnTo>
                    <a:cubicBezTo>
                      <a:pt x="6344" y="1416"/>
                      <a:pt x="6338" y="1428"/>
                      <a:pt x="6332" y="1441"/>
                    </a:cubicBezTo>
                    <a:cubicBezTo>
                      <a:pt x="6065" y="2008"/>
                      <a:pt x="6232" y="2608"/>
                      <a:pt x="6065" y="3175"/>
                    </a:cubicBezTo>
                    <a:cubicBezTo>
                      <a:pt x="5238" y="2891"/>
                      <a:pt x="4331" y="2687"/>
                      <a:pt x="3437" y="2687"/>
                    </a:cubicBezTo>
                    <a:cubicBezTo>
                      <a:pt x="3177" y="2687"/>
                      <a:pt x="2918" y="2704"/>
                      <a:pt x="2662" y="2742"/>
                    </a:cubicBezTo>
                    <a:cubicBezTo>
                      <a:pt x="1495" y="2908"/>
                      <a:pt x="394" y="3575"/>
                      <a:pt x="194" y="4443"/>
                    </a:cubicBezTo>
                    <a:cubicBezTo>
                      <a:pt x="0" y="5282"/>
                      <a:pt x="899" y="6214"/>
                      <a:pt x="2014" y="6214"/>
                    </a:cubicBezTo>
                    <a:cubicBezTo>
                      <a:pt x="2052" y="6214"/>
                      <a:pt x="2090" y="6213"/>
                      <a:pt x="2129" y="6211"/>
                    </a:cubicBezTo>
                    <a:cubicBezTo>
                      <a:pt x="2829" y="6211"/>
                      <a:pt x="3463" y="5844"/>
                      <a:pt x="4163" y="5844"/>
                    </a:cubicBezTo>
                    <a:cubicBezTo>
                      <a:pt x="4997" y="7211"/>
                      <a:pt x="6932" y="8179"/>
                      <a:pt x="8967" y="8245"/>
                    </a:cubicBezTo>
                    <a:cubicBezTo>
                      <a:pt x="9167" y="8245"/>
                      <a:pt x="9372" y="8240"/>
                      <a:pt x="9579" y="8240"/>
                    </a:cubicBezTo>
                    <a:cubicBezTo>
                      <a:pt x="9889" y="8240"/>
                      <a:pt x="10201" y="8252"/>
                      <a:pt x="10501" y="8312"/>
                    </a:cubicBezTo>
                    <a:cubicBezTo>
                      <a:pt x="11249" y="8492"/>
                      <a:pt x="11916" y="8966"/>
                      <a:pt x="12671" y="8966"/>
                    </a:cubicBezTo>
                    <a:cubicBezTo>
                      <a:pt x="12758" y="8966"/>
                      <a:pt x="12847" y="8960"/>
                      <a:pt x="12936" y="8946"/>
                    </a:cubicBezTo>
                    <a:cubicBezTo>
                      <a:pt x="14104" y="8746"/>
                      <a:pt x="14204" y="7512"/>
                      <a:pt x="15071" y="6878"/>
                    </a:cubicBezTo>
                    <a:cubicBezTo>
                      <a:pt x="15396" y="6661"/>
                      <a:pt x="15848" y="6542"/>
                      <a:pt x="16301" y="6542"/>
                    </a:cubicBezTo>
                    <a:cubicBezTo>
                      <a:pt x="16684" y="6542"/>
                      <a:pt x="17067" y="6628"/>
                      <a:pt x="17373" y="6811"/>
                    </a:cubicBezTo>
                    <a:cubicBezTo>
                      <a:pt x="18374" y="7345"/>
                      <a:pt x="18640" y="8679"/>
                      <a:pt x="19875" y="8779"/>
                    </a:cubicBezTo>
                    <a:cubicBezTo>
                      <a:pt x="19929" y="8785"/>
                      <a:pt x="19984" y="8788"/>
                      <a:pt x="20037" y="8788"/>
                    </a:cubicBezTo>
                    <a:cubicBezTo>
                      <a:pt x="20609" y="8788"/>
                      <a:pt x="21129" y="8475"/>
                      <a:pt x="21342" y="8079"/>
                    </a:cubicBezTo>
                    <a:cubicBezTo>
                      <a:pt x="21609" y="7645"/>
                      <a:pt x="21542" y="7111"/>
                      <a:pt x="21376" y="6678"/>
                    </a:cubicBezTo>
                    <a:lnTo>
                      <a:pt x="21376" y="6678"/>
                    </a:lnTo>
                    <a:cubicBezTo>
                      <a:pt x="21799" y="6755"/>
                      <a:pt x="22231" y="6792"/>
                      <a:pt x="22665" y="6792"/>
                    </a:cubicBezTo>
                    <a:cubicBezTo>
                      <a:pt x="23359" y="6792"/>
                      <a:pt x="24054" y="6696"/>
                      <a:pt x="24711" y="6511"/>
                    </a:cubicBezTo>
                    <a:cubicBezTo>
                      <a:pt x="24883" y="6454"/>
                      <a:pt x="25064" y="6354"/>
                      <a:pt x="25152" y="6241"/>
                    </a:cubicBezTo>
                    <a:lnTo>
                      <a:pt x="25152" y="6241"/>
                    </a:lnTo>
                    <a:cubicBezTo>
                      <a:pt x="25208" y="6284"/>
                      <a:pt x="25285" y="6314"/>
                      <a:pt x="25366" y="6314"/>
                    </a:cubicBezTo>
                    <a:cubicBezTo>
                      <a:pt x="25381" y="6314"/>
                      <a:pt x="25397" y="6313"/>
                      <a:pt x="25412" y="6311"/>
                    </a:cubicBezTo>
                    <a:cubicBezTo>
                      <a:pt x="25645" y="6277"/>
                      <a:pt x="25745" y="6077"/>
                      <a:pt x="25846" y="5944"/>
                    </a:cubicBezTo>
                    <a:cubicBezTo>
                      <a:pt x="26379" y="4810"/>
                      <a:pt x="25645" y="3409"/>
                      <a:pt x="24178" y="2975"/>
                    </a:cubicBezTo>
                    <a:cubicBezTo>
                      <a:pt x="23909" y="2897"/>
                      <a:pt x="23628" y="2861"/>
                      <a:pt x="23346" y="2861"/>
                    </a:cubicBezTo>
                    <a:cubicBezTo>
                      <a:pt x="22055" y="2861"/>
                      <a:pt x="20763" y="3618"/>
                      <a:pt x="20709" y="4576"/>
                    </a:cubicBezTo>
                    <a:cubicBezTo>
                      <a:pt x="18941" y="4076"/>
                      <a:pt x="16973" y="3409"/>
                      <a:pt x="16372" y="2074"/>
                    </a:cubicBezTo>
                    <a:cubicBezTo>
                      <a:pt x="16205" y="1741"/>
                      <a:pt x="16105" y="1341"/>
                      <a:pt x="15705" y="1140"/>
                    </a:cubicBezTo>
                    <a:cubicBezTo>
                      <a:pt x="15471" y="1040"/>
                      <a:pt x="15171" y="1040"/>
                      <a:pt x="14904" y="1040"/>
                    </a:cubicBezTo>
                    <a:cubicBezTo>
                      <a:pt x="14004" y="1040"/>
                      <a:pt x="13103" y="1207"/>
                      <a:pt x="12269" y="1474"/>
                    </a:cubicBezTo>
                    <a:cubicBezTo>
                      <a:pt x="12128" y="1521"/>
                      <a:pt x="11969" y="1568"/>
                      <a:pt x="11818" y="1568"/>
                    </a:cubicBezTo>
                    <a:cubicBezTo>
                      <a:pt x="11756" y="1568"/>
                      <a:pt x="11694" y="1560"/>
                      <a:pt x="11635" y="1541"/>
                    </a:cubicBezTo>
                    <a:cubicBezTo>
                      <a:pt x="11469" y="1507"/>
                      <a:pt x="11369" y="1374"/>
                      <a:pt x="11302" y="1274"/>
                    </a:cubicBezTo>
                    <a:cubicBezTo>
                      <a:pt x="10735" y="573"/>
                      <a:pt x="9801" y="40"/>
                      <a:pt x="8733" y="6"/>
                    </a:cubicBezTo>
                    <a:cubicBezTo>
                      <a:pt x="8672" y="2"/>
                      <a:pt x="8611" y="0"/>
                      <a:pt x="8550" y="0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322;p19">
                <a:extLst>
                  <a:ext uri="{FF2B5EF4-FFF2-40B4-BE49-F238E27FC236}">
                    <a16:creationId xmlns:a16="http://schemas.microsoft.com/office/drawing/2014/main" id="{6AC24227-6648-4646-A3DA-9AAD540F22D0}"/>
                  </a:ext>
                </a:extLst>
              </p:cNvPr>
              <p:cNvSpPr/>
              <p:nvPr/>
            </p:nvSpPr>
            <p:spPr>
              <a:xfrm flipH="1">
                <a:off x="1270987" y="2134013"/>
                <a:ext cx="1471696" cy="927796"/>
              </a:xfrm>
              <a:custGeom>
                <a:avLst/>
                <a:gdLst/>
                <a:ahLst/>
                <a:cxnLst/>
                <a:rect l="l" t="t" r="r" b="b"/>
                <a:pathLst>
                  <a:path w="34759" h="21913" extrusionOk="0">
                    <a:moveTo>
                      <a:pt x="12831" y="1"/>
                    </a:moveTo>
                    <a:cubicBezTo>
                      <a:pt x="12735" y="1"/>
                      <a:pt x="12639" y="4"/>
                      <a:pt x="12543" y="10"/>
                    </a:cubicBezTo>
                    <a:cubicBezTo>
                      <a:pt x="11313" y="85"/>
                      <a:pt x="10045" y="764"/>
                      <a:pt x="9322" y="1835"/>
                    </a:cubicBezTo>
                    <a:lnTo>
                      <a:pt x="9322" y="1835"/>
                    </a:lnTo>
                    <a:cubicBezTo>
                      <a:pt x="8254" y="1934"/>
                      <a:pt x="7182" y="2015"/>
                      <a:pt x="6105" y="2078"/>
                    </a:cubicBezTo>
                    <a:cubicBezTo>
                      <a:pt x="5871" y="2078"/>
                      <a:pt x="5604" y="2111"/>
                      <a:pt x="5371" y="2211"/>
                    </a:cubicBezTo>
                    <a:cubicBezTo>
                      <a:pt x="5071" y="2345"/>
                      <a:pt x="4837" y="2578"/>
                      <a:pt x="4637" y="2845"/>
                    </a:cubicBezTo>
                    <a:cubicBezTo>
                      <a:pt x="3970" y="3746"/>
                      <a:pt x="3536" y="4880"/>
                      <a:pt x="3736" y="5981"/>
                    </a:cubicBezTo>
                    <a:cubicBezTo>
                      <a:pt x="3895" y="7029"/>
                      <a:pt x="4810" y="7956"/>
                      <a:pt x="5847" y="7956"/>
                    </a:cubicBezTo>
                    <a:cubicBezTo>
                      <a:pt x="5899" y="7956"/>
                      <a:pt x="5952" y="7953"/>
                      <a:pt x="6005" y="7949"/>
                    </a:cubicBezTo>
                    <a:lnTo>
                      <a:pt x="6005" y="7949"/>
                    </a:lnTo>
                    <a:cubicBezTo>
                      <a:pt x="4904" y="9250"/>
                      <a:pt x="3303" y="10150"/>
                      <a:pt x="1568" y="10350"/>
                    </a:cubicBezTo>
                    <a:cubicBezTo>
                      <a:pt x="1101" y="10384"/>
                      <a:pt x="567" y="10417"/>
                      <a:pt x="267" y="10784"/>
                    </a:cubicBezTo>
                    <a:cubicBezTo>
                      <a:pt x="34" y="11084"/>
                      <a:pt x="0" y="11484"/>
                      <a:pt x="34" y="11885"/>
                    </a:cubicBezTo>
                    <a:cubicBezTo>
                      <a:pt x="67" y="13152"/>
                      <a:pt x="401" y="14687"/>
                      <a:pt x="1635" y="15154"/>
                    </a:cubicBezTo>
                    <a:cubicBezTo>
                      <a:pt x="1853" y="15230"/>
                      <a:pt x="2070" y="15264"/>
                      <a:pt x="2285" y="15264"/>
                    </a:cubicBezTo>
                    <a:cubicBezTo>
                      <a:pt x="3382" y="15264"/>
                      <a:pt x="4433" y="14388"/>
                      <a:pt x="5437" y="13886"/>
                    </a:cubicBezTo>
                    <a:cubicBezTo>
                      <a:pt x="5721" y="13726"/>
                      <a:pt x="6071" y="13614"/>
                      <a:pt x="6392" y="13614"/>
                    </a:cubicBezTo>
                    <a:cubicBezTo>
                      <a:pt x="6674" y="13614"/>
                      <a:pt x="6934" y="13701"/>
                      <a:pt x="7105" y="13920"/>
                    </a:cubicBezTo>
                    <a:cubicBezTo>
                      <a:pt x="7305" y="14186"/>
                      <a:pt x="7305" y="14587"/>
                      <a:pt x="7272" y="14920"/>
                    </a:cubicBezTo>
                    <a:cubicBezTo>
                      <a:pt x="7139" y="16488"/>
                      <a:pt x="7039" y="18056"/>
                      <a:pt x="6905" y="19657"/>
                    </a:cubicBezTo>
                    <a:cubicBezTo>
                      <a:pt x="6872" y="20458"/>
                      <a:pt x="6939" y="21492"/>
                      <a:pt x="7739" y="21825"/>
                    </a:cubicBezTo>
                    <a:cubicBezTo>
                      <a:pt x="7901" y="21887"/>
                      <a:pt x="8072" y="21913"/>
                      <a:pt x="8248" y="21913"/>
                    </a:cubicBezTo>
                    <a:cubicBezTo>
                      <a:pt x="8542" y="21913"/>
                      <a:pt x="8848" y="21842"/>
                      <a:pt x="9140" y="21758"/>
                    </a:cubicBezTo>
                    <a:cubicBezTo>
                      <a:pt x="10441" y="21425"/>
                      <a:pt x="11709" y="20958"/>
                      <a:pt x="12909" y="20458"/>
                    </a:cubicBezTo>
                    <a:cubicBezTo>
                      <a:pt x="13210" y="20324"/>
                      <a:pt x="13510" y="20191"/>
                      <a:pt x="13710" y="19957"/>
                    </a:cubicBezTo>
                    <a:cubicBezTo>
                      <a:pt x="14711" y="18856"/>
                      <a:pt x="13110" y="17088"/>
                      <a:pt x="13743" y="15788"/>
                    </a:cubicBezTo>
                    <a:cubicBezTo>
                      <a:pt x="14046" y="15199"/>
                      <a:pt x="14663" y="14958"/>
                      <a:pt x="15341" y="14958"/>
                    </a:cubicBezTo>
                    <a:cubicBezTo>
                      <a:pt x="16008" y="14958"/>
                      <a:pt x="16734" y="15190"/>
                      <a:pt x="17279" y="15554"/>
                    </a:cubicBezTo>
                    <a:cubicBezTo>
                      <a:pt x="18380" y="16288"/>
                      <a:pt x="19281" y="17422"/>
                      <a:pt x="20648" y="17656"/>
                    </a:cubicBezTo>
                    <a:cubicBezTo>
                      <a:pt x="20803" y="17680"/>
                      <a:pt x="20958" y="17692"/>
                      <a:pt x="21113" y="17692"/>
                    </a:cubicBezTo>
                    <a:cubicBezTo>
                      <a:pt x="22222" y="17692"/>
                      <a:pt x="23306" y="17099"/>
                      <a:pt x="24184" y="16455"/>
                    </a:cubicBezTo>
                    <a:cubicBezTo>
                      <a:pt x="24751" y="16054"/>
                      <a:pt x="25285" y="15554"/>
                      <a:pt x="25418" y="14920"/>
                    </a:cubicBezTo>
                    <a:cubicBezTo>
                      <a:pt x="25544" y="14324"/>
                      <a:pt x="25109" y="13610"/>
                      <a:pt x="24530" y="13610"/>
                    </a:cubicBezTo>
                    <a:cubicBezTo>
                      <a:pt x="24493" y="13610"/>
                      <a:pt x="24456" y="13613"/>
                      <a:pt x="24418" y="13619"/>
                    </a:cubicBezTo>
                    <a:cubicBezTo>
                      <a:pt x="24700" y="12936"/>
                      <a:pt x="25449" y="12636"/>
                      <a:pt x="26205" y="12636"/>
                    </a:cubicBezTo>
                    <a:cubicBezTo>
                      <a:pt x="26520" y="12636"/>
                      <a:pt x="26836" y="12687"/>
                      <a:pt x="27120" y="12785"/>
                    </a:cubicBezTo>
                    <a:cubicBezTo>
                      <a:pt x="28087" y="13152"/>
                      <a:pt x="28854" y="13953"/>
                      <a:pt x="29655" y="14587"/>
                    </a:cubicBezTo>
                    <a:cubicBezTo>
                      <a:pt x="30352" y="15117"/>
                      <a:pt x="31213" y="15577"/>
                      <a:pt x="32080" y="15577"/>
                    </a:cubicBezTo>
                    <a:cubicBezTo>
                      <a:pt x="32250" y="15577"/>
                      <a:pt x="32421" y="15559"/>
                      <a:pt x="32590" y="15521"/>
                    </a:cubicBezTo>
                    <a:cubicBezTo>
                      <a:pt x="34158" y="15120"/>
                      <a:pt x="34758" y="13119"/>
                      <a:pt x="34225" y="11685"/>
                    </a:cubicBezTo>
                    <a:cubicBezTo>
                      <a:pt x="33691" y="10250"/>
                      <a:pt x="32390" y="9250"/>
                      <a:pt x="31223" y="8316"/>
                    </a:cubicBezTo>
                    <a:cubicBezTo>
                      <a:pt x="32523" y="8182"/>
                      <a:pt x="33157" y="6381"/>
                      <a:pt x="32557" y="5213"/>
                    </a:cubicBezTo>
                    <a:cubicBezTo>
                      <a:pt x="31956" y="4046"/>
                      <a:pt x="30589" y="3479"/>
                      <a:pt x="29321" y="3445"/>
                    </a:cubicBezTo>
                    <a:cubicBezTo>
                      <a:pt x="29230" y="3441"/>
                      <a:pt x="29140" y="3439"/>
                      <a:pt x="29049" y="3439"/>
                    </a:cubicBezTo>
                    <a:cubicBezTo>
                      <a:pt x="27037" y="3439"/>
                      <a:pt x="25029" y="4492"/>
                      <a:pt x="23784" y="6247"/>
                    </a:cubicBezTo>
                    <a:cubicBezTo>
                      <a:pt x="23517" y="6648"/>
                      <a:pt x="23250" y="7081"/>
                      <a:pt x="22783" y="7248"/>
                    </a:cubicBezTo>
                    <a:cubicBezTo>
                      <a:pt x="22676" y="7284"/>
                      <a:pt x="22567" y="7300"/>
                      <a:pt x="22456" y="7300"/>
                    </a:cubicBezTo>
                    <a:cubicBezTo>
                      <a:pt x="22047" y="7300"/>
                      <a:pt x="21623" y="7084"/>
                      <a:pt x="21282" y="6848"/>
                    </a:cubicBezTo>
                    <a:cubicBezTo>
                      <a:pt x="19881" y="5947"/>
                      <a:pt x="18580" y="4913"/>
                      <a:pt x="17446" y="3712"/>
                    </a:cubicBezTo>
                    <a:cubicBezTo>
                      <a:pt x="17880" y="3679"/>
                      <a:pt x="18113" y="3112"/>
                      <a:pt x="17980" y="2678"/>
                    </a:cubicBezTo>
                    <a:cubicBezTo>
                      <a:pt x="17846" y="2245"/>
                      <a:pt x="17513" y="1944"/>
                      <a:pt x="17146" y="1677"/>
                    </a:cubicBezTo>
                    <a:cubicBezTo>
                      <a:pt x="15859" y="736"/>
                      <a:pt x="14365" y="1"/>
                      <a:pt x="12831" y="1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323;p19">
                <a:extLst>
                  <a:ext uri="{FF2B5EF4-FFF2-40B4-BE49-F238E27FC236}">
                    <a16:creationId xmlns:a16="http://schemas.microsoft.com/office/drawing/2014/main" id="{234EBAF7-4867-4CDE-A448-BBFC548F9347}"/>
                  </a:ext>
                </a:extLst>
              </p:cNvPr>
              <p:cNvSpPr/>
              <p:nvPr/>
            </p:nvSpPr>
            <p:spPr>
              <a:xfrm flipH="1">
                <a:off x="1270987" y="2134013"/>
                <a:ext cx="1471696" cy="927796"/>
              </a:xfrm>
              <a:custGeom>
                <a:avLst/>
                <a:gdLst/>
                <a:ahLst/>
                <a:cxnLst/>
                <a:rect l="l" t="t" r="r" b="b"/>
                <a:pathLst>
                  <a:path w="34759" h="21913" extrusionOk="0">
                    <a:moveTo>
                      <a:pt x="12831" y="1"/>
                    </a:moveTo>
                    <a:cubicBezTo>
                      <a:pt x="12735" y="1"/>
                      <a:pt x="12639" y="4"/>
                      <a:pt x="12543" y="10"/>
                    </a:cubicBezTo>
                    <a:cubicBezTo>
                      <a:pt x="11313" y="85"/>
                      <a:pt x="10045" y="764"/>
                      <a:pt x="9322" y="1835"/>
                    </a:cubicBezTo>
                    <a:lnTo>
                      <a:pt x="9322" y="1835"/>
                    </a:lnTo>
                    <a:cubicBezTo>
                      <a:pt x="8254" y="1934"/>
                      <a:pt x="7182" y="2015"/>
                      <a:pt x="6105" y="2078"/>
                    </a:cubicBezTo>
                    <a:cubicBezTo>
                      <a:pt x="5871" y="2078"/>
                      <a:pt x="5604" y="2111"/>
                      <a:pt x="5371" y="2211"/>
                    </a:cubicBezTo>
                    <a:cubicBezTo>
                      <a:pt x="5071" y="2345"/>
                      <a:pt x="4837" y="2578"/>
                      <a:pt x="4637" y="2845"/>
                    </a:cubicBezTo>
                    <a:cubicBezTo>
                      <a:pt x="3970" y="3746"/>
                      <a:pt x="3536" y="4880"/>
                      <a:pt x="3736" y="5981"/>
                    </a:cubicBezTo>
                    <a:cubicBezTo>
                      <a:pt x="3895" y="7029"/>
                      <a:pt x="4810" y="7956"/>
                      <a:pt x="5847" y="7956"/>
                    </a:cubicBezTo>
                    <a:cubicBezTo>
                      <a:pt x="5899" y="7956"/>
                      <a:pt x="5952" y="7953"/>
                      <a:pt x="6005" y="7949"/>
                    </a:cubicBezTo>
                    <a:lnTo>
                      <a:pt x="6005" y="7949"/>
                    </a:lnTo>
                    <a:cubicBezTo>
                      <a:pt x="4904" y="9250"/>
                      <a:pt x="3303" y="10150"/>
                      <a:pt x="1568" y="10350"/>
                    </a:cubicBezTo>
                    <a:cubicBezTo>
                      <a:pt x="1101" y="10384"/>
                      <a:pt x="567" y="10417"/>
                      <a:pt x="267" y="10784"/>
                    </a:cubicBezTo>
                    <a:cubicBezTo>
                      <a:pt x="34" y="11084"/>
                      <a:pt x="0" y="11484"/>
                      <a:pt x="34" y="11885"/>
                    </a:cubicBezTo>
                    <a:cubicBezTo>
                      <a:pt x="67" y="13152"/>
                      <a:pt x="401" y="14687"/>
                      <a:pt x="1635" y="15154"/>
                    </a:cubicBezTo>
                    <a:cubicBezTo>
                      <a:pt x="1853" y="15230"/>
                      <a:pt x="2070" y="15264"/>
                      <a:pt x="2285" y="15264"/>
                    </a:cubicBezTo>
                    <a:cubicBezTo>
                      <a:pt x="3382" y="15264"/>
                      <a:pt x="4433" y="14388"/>
                      <a:pt x="5437" y="13886"/>
                    </a:cubicBezTo>
                    <a:cubicBezTo>
                      <a:pt x="5721" y="13726"/>
                      <a:pt x="6071" y="13614"/>
                      <a:pt x="6392" y="13614"/>
                    </a:cubicBezTo>
                    <a:cubicBezTo>
                      <a:pt x="6674" y="13614"/>
                      <a:pt x="6934" y="13701"/>
                      <a:pt x="7105" y="13920"/>
                    </a:cubicBezTo>
                    <a:cubicBezTo>
                      <a:pt x="7305" y="14186"/>
                      <a:pt x="7305" y="14587"/>
                      <a:pt x="7272" y="14920"/>
                    </a:cubicBezTo>
                    <a:cubicBezTo>
                      <a:pt x="7139" y="16488"/>
                      <a:pt x="7039" y="18056"/>
                      <a:pt x="6905" y="19657"/>
                    </a:cubicBezTo>
                    <a:cubicBezTo>
                      <a:pt x="6872" y="20458"/>
                      <a:pt x="6939" y="21492"/>
                      <a:pt x="7739" y="21825"/>
                    </a:cubicBezTo>
                    <a:cubicBezTo>
                      <a:pt x="7901" y="21887"/>
                      <a:pt x="8072" y="21913"/>
                      <a:pt x="8248" y="21913"/>
                    </a:cubicBezTo>
                    <a:cubicBezTo>
                      <a:pt x="8542" y="21913"/>
                      <a:pt x="8848" y="21842"/>
                      <a:pt x="9140" y="21758"/>
                    </a:cubicBezTo>
                    <a:cubicBezTo>
                      <a:pt x="10441" y="21425"/>
                      <a:pt x="11709" y="20958"/>
                      <a:pt x="12909" y="20458"/>
                    </a:cubicBezTo>
                    <a:cubicBezTo>
                      <a:pt x="13210" y="20324"/>
                      <a:pt x="13510" y="20191"/>
                      <a:pt x="13710" y="19957"/>
                    </a:cubicBezTo>
                    <a:cubicBezTo>
                      <a:pt x="14711" y="18856"/>
                      <a:pt x="13110" y="17088"/>
                      <a:pt x="13743" y="15788"/>
                    </a:cubicBezTo>
                    <a:cubicBezTo>
                      <a:pt x="14046" y="15199"/>
                      <a:pt x="14663" y="14958"/>
                      <a:pt x="15341" y="14958"/>
                    </a:cubicBezTo>
                    <a:cubicBezTo>
                      <a:pt x="16008" y="14958"/>
                      <a:pt x="16734" y="15190"/>
                      <a:pt x="17279" y="15554"/>
                    </a:cubicBezTo>
                    <a:cubicBezTo>
                      <a:pt x="18380" y="16288"/>
                      <a:pt x="19281" y="17422"/>
                      <a:pt x="20648" y="17656"/>
                    </a:cubicBezTo>
                    <a:cubicBezTo>
                      <a:pt x="20803" y="17680"/>
                      <a:pt x="20958" y="17692"/>
                      <a:pt x="21113" y="17692"/>
                    </a:cubicBezTo>
                    <a:cubicBezTo>
                      <a:pt x="22222" y="17692"/>
                      <a:pt x="23306" y="17099"/>
                      <a:pt x="24184" y="16455"/>
                    </a:cubicBezTo>
                    <a:cubicBezTo>
                      <a:pt x="24751" y="16054"/>
                      <a:pt x="25285" y="15554"/>
                      <a:pt x="25418" y="14920"/>
                    </a:cubicBezTo>
                    <a:cubicBezTo>
                      <a:pt x="25544" y="14324"/>
                      <a:pt x="25109" y="13610"/>
                      <a:pt x="24530" y="13610"/>
                    </a:cubicBezTo>
                    <a:cubicBezTo>
                      <a:pt x="24493" y="13610"/>
                      <a:pt x="24456" y="13613"/>
                      <a:pt x="24418" y="13619"/>
                    </a:cubicBezTo>
                    <a:cubicBezTo>
                      <a:pt x="24700" y="12936"/>
                      <a:pt x="25449" y="12636"/>
                      <a:pt x="26205" y="12636"/>
                    </a:cubicBezTo>
                    <a:cubicBezTo>
                      <a:pt x="26520" y="12636"/>
                      <a:pt x="26836" y="12687"/>
                      <a:pt x="27120" y="12785"/>
                    </a:cubicBezTo>
                    <a:cubicBezTo>
                      <a:pt x="28087" y="13152"/>
                      <a:pt x="28854" y="13953"/>
                      <a:pt x="29655" y="14587"/>
                    </a:cubicBezTo>
                    <a:cubicBezTo>
                      <a:pt x="30352" y="15117"/>
                      <a:pt x="31213" y="15577"/>
                      <a:pt x="32080" y="15577"/>
                    </a:cubicBezTo>
                    <a:cubicBezTo>
                      <a:pt x="32250" y="15577"/>
                      <a:pt x="32421" y="15559"/>
                      <a:pt x="32590" y="15521"/>
                    </a:cubicBezTo>
                    <a:cubicBezTo>
                      <a:pt x="34158" y="15120"/>
                      <a:pt x="34758" y="13119"/>
                      <a:pt x="34225" y="11685"/>
                    </a:cubicBezTo>
                    <a:cubicBezTo>
                      <a:pt x="33691" y="10250"/>
                      <a:pt x="32390" y="9250"/>
                      <a:pt x="31223" y="8316"/>
                    </a:cubicBezTo>
                    <a:cubicBezTo>
                      <a:pt x="32523" y="8182"/>
                      <a:pt x="33157" y="6381"/>
                      <a:pt x="32557" y="5213"/>
                    </a:cubicBezTo>
                    <a:cubicBezTo>
                      <a:pt x="31956" y="4046"/>
                      <a:pt x="30589" y="3479"/>
                      <a:pt x="29321" y="3445"/>
                    </a:cubicBezTo>
                    <a:cubicBezTo>
                      <a:pt x="29230" y="3441"/>
                      <a:pt x="29140" y="3439"/>
                      <a:pt x="29049" y="3439"/>
                    </a:cubicBezTo>
                    <a:cubicBezTo>
                      <a:pt x="27037" y="3439"/>
                      <a:pt x="25029" y="4492"/>
                      <a:pt x="23784" y="6247"/>
                    </a:cubicBezTo>
                    <a:cubicBezTo>
                      <a:pt x="23517" y="6648"/>
                      <a:pt x="23250" y="7081"/>
                      <a:pt x="22783" y="7248"/>
                    </a:cubicBezTo>
                    <a:cubicBezTo>
                      <a:pt x="22676" y="7284"/>
                      <a:pt x="22567" y="7300"/>
                      <a:pt x="22456" y="7300"/>
                    </a:cubicBezTo>
                    <a:cubicBezTo>
                      <a:pt x="22047" y="7300"/>
                      <a:pt x="21623" y="7084"/>
                      <a:pt x="21282" y="6848"/>
                    </a:cubicBezTo>
                    <a:cubicBezTo>
                      <a:pt x="19881" y="5947"/>
                      <a:pt x="18580" y="4913"/>
                      <a:pt x="17446" y="3712"/>
                    </a:cubicBezTo>
                    <a:cubicBezTo>
                      <a:pt x="17880" y="3679"/>
                      <a:pt x="18113" y="3112"/>
                      <a:pt x="17980" y="2678"/>
                    </a:cubicBezTo>
                    <a:cubicBezTo>
                      <a:pt x="17846" y="2245"/>
                      <a:pt x="17513" y="1944"/>
                      <a:pt x="17146" y="1677"/>
                    </a:cubicBezTo>
                    <a:cubicBezTo>
                      <a:pt x="15859" y="736"/>
                      <a:pt x="14365" y="1"/>
                      <a:pt x="12831" y="1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324;p19">
                <a:extLst>
                  <a:ext uri="{FF2B5EF4-FFF2-40B4-BE49-F238E27FC236}">
                    <a16:creationId xmlns:a16="http://schemas.microsoft.com/office/drawing/2014/main" id="{7CE64868-404B-4860-999B-785748016DB3}"/>
                  </a:ext>
                </a:extLst>
              </p:cNvPr>
              <p:cNvSpPr/>
              <p:nvPr/>
            </p:nvSpPr>
            <p:spPr>
              <a:xfrm flipH="1">
                <a:off x="1354312" y="2090995"/>
                <a:ext cx="1317748" cy="893162"/>
              </a:xfrm>
              <a:custGeom>
                <a:avLst/>
                <a:gdLst/>
                <a:ahLst/>
                <a:cxnLst/>
                <a:rect l="l" t="t" r="r" b="b"/>
                <a:pathLst>
                  <a:path w="31123" h="21095" extrusionOk="0">
                    <a:moveTo>
                      <a:pt x="11362" y="0"/>
                    </a:moveTo>
                    <a:cubicBezTo>
                      <a:pt x="11200" y="0"/>
                      <a:pt x="11037" y="8"/>
                      <a:pt x="10875" y="25"/>
                    </a:cubicBezTo>
                    <a:cubicBezTo>
                      <a:pt x="9641" y="151"/>
                      <a:pt x="8427" y="865"/>
                      <a:pt x="7791" y="1939"/>
                    </a:cubicBezTo>
                    <a:lnTo>
                      <a:pt x="7791" y="1939"/>
                    </a:lnTo>
                    <a:cubicBezTo>
                      <a:pt x="6759" y="2101"/>
                      <a:pt x="5729" y="2264"/>
                      <a:pt x="4703" y="2427"/>
                    </a:cubicBezTo>
                    <a:cubicBezTo>
                      <a:pt x="4470" y="2493"/>
                      <a:pt x="4203" y="2527"/>
                      <a:pt x="4003" y="2627"/>
                    </a:cubicBezTo>
                    <a:cubicBezTo>
                      <a:pt x="3736" y="2794"/>
                      <a:pt x="3536" y="3060"/>
                      <a:pt x="3369" y="3327"/>
                    </a:cubicBezTo>
                    <a:cubicBezTo>
                      <a:pt x="2802" y="4228"/>
                      <a:pt x="2502" y="5362"/>
                      <a:pt x="2802" y="6363"/>
                    </a:cubicBezTo>
                    <a:cubicBezTo>
                      <a:pt x="3071" y="7289"/>
                      <a:pt x="3929" y="8028"/>
                      <a:pt x="4800" y="8028"/>
                    </a:cubicBezTo>
                    <a:cubicBezTo>
                      <a:pt x="4902" y="8028"/>
                      <a:pt x="5003" y="8018"/>
                      <a:pt x="5104" y="7997"/>
                    </a:cubicBezTo>
                    <a:lnTo>
                      <a:pt x="5104" y="7997"/>
                    </a:lnTo>
                    <a:cubicBezTo>
                      <a:pt x="4203" y="9365"/>
                      <a:pt x="2835" y="10366"/>
                      <a:pt x="1301" y="10766"/>
                    </a:cubicBezTo>
                    <a:cubicBezTo>
                      <a:pt x="901" y="10899"/>
                      <a:pt x="400" y="10999"/>
                      <a:pt x="200" y="11366"/>
                    </a:cubicBezTo>
                    <a:cubicBezTo>
                      <a:pt x="0" y="11667"/>
                      <a:pt x="67" y="12067"/>
                      <a:pt x="100" y="12434"/>
                    </a:cubicBezTo>
                    <a:cubicBezTo>
                      <a:pt x="300" y="13635"/>
                      <a:pt x="767" y="15036"/>
                      <a:pt x="1868" y="15302"/>
                    </a:cubicBezTo>
                    <a:cubicBezTo>
                      <a:pt x="1997" y="15335"/>
                      <a:pt x="2124" y="15350"/>
                      <a:pt x="2249" y="15350"/>
                    </a:cubicBezTo>
                    <a:cubicBezTo>
                      <a:pt x="3285" y="15350"/>
                      <a:pt x="4181" y="14323"/>
                      <a:pt x="5104" y="13668"/>
                    </a:cubicBezTo>
                    <a:cubicBezTo>
                      <a:pt x="5358" y="13492"/>
                      <a:pt x="5692" y="13351"/>
                      <a:pt x="5992" y="13351"/>
                    </a:cubicBezTo>
                    <a:cubicBezTo>
                      <a:pt x="6204" y="13351"/>
                      <a:pt x="6400" y="13422"/>
                      <a:pt x="6538" y="13601"/>
                    </a:cubicBezTo>
                    <a:cubicBezTo>
                      <a:pt x="6772" y="13835"/>
                      <a:pt x="6772" y="14202"/>
                      <a:pt x="6772" y="14502"/>
                    </a:cubicBezTo>
                    <a:lnTo>
                      <a:pt x="6772" y="19038"/>
                    </a:lnTo>
                    <a:cubicBezTo>
                      <a:pt x="6772" y="19806"/>
                      <a:pt x="6905" y="20773"/>
                      <a:pt x="7606" y="21040"/>
                    </a:cubicBezTo>
                    <a:cubicBezTo>
                      <a:pt x="7710" y="21078"/>
                      <a:pt x="7818" y="21094"/>
                      <a:pt x="7927" y="21094"/>
                    </a:cubicBezTo>
                    <a:cubicBezTo>
                      <a:pt x="8201" y="21094"/>
                      <a:pt x="8487" y="20992"/>
                      <a:pt x="8773" y="20873"/>
                    </a:cubicBezTo>
                    <a:cubicBezTo>
                      <a:pt x="9840" y="20473"/>
                      <a:pt x="10875" y="20006"/>
                      <a:pt x="11875" y="19439"/>
                    </a:cubicBezTo>
                    <a:cubicBezTo>
                      <a:pt x="12142" y="19305"/>
                      <a:pt x="12376" y="19172"/>
                      <a:pt x="12576" y="18938"/>
                    </a:cubicBezTo>
                    <a:cubicBezTo>
                      <a:pt x="13410" y="17904"/>
                      <a:pt x="11975" y="16236"/>
                      <a:pt x="12509" y="15002"/>
                    </a:cubicBezTo>
                    <a:cubicBezTo>
                      <a:pt x="12749" y="14420"/>
                      <a:pt x="13297" y="14180"/>
                      <a:pt x="13904" y="14180"/>
                    </a:cubicBezTo>
                    <a:cubicBezTo>
                      <a:pt x="14479" y="14180"/>
                      <a:pt x="15107" y="14395"/>
                      <a:pt x="15578" y="14735"/>
                    </a:cubicBezTo>
                    <a:cubicBezTo>
                      <a:pt x="16545" y="15436"/>
                      <a:pt x="17346" y="16503"/>
                      <a:pt x="18513" y="16770"/>
                    </a:cubicBezTo>
                    <a:cubicBezTo>
                      <a:pt x="18680" y="16807"/>
                      <a:pt x="18848" y="16824"/>
                      <a:pt x="19016" y="16824"/>
                    </a:cubicBezTo>
                    <a:cubicBezTo>
                      <a:pt x="19921" y="16824"/>
                      <a:pt x="20828" y="16332"/>
                      <a:pt x="21616" y="15769"/>
                    </a:cubicBezTo>
                    <a:cubicBezTo>
                      <a:pt x="22116" y="15436"/>
                      <a:pt x="22616" y="15002"/>
                      <a:pt x="22783" y="14402"/>
                    </a:cubicBezTo>
                    <a:cubicBezTo>
                      <a:pt x="22911" y="13826"/>
                      <a:pt x="22548" y="13097"/>
                      <a:pt x="22018" y="13097"/>
                    </a:cubicBezTo>
                    <a:cubicBezTo>
                      <a:pt x="21995" y="13097"/>
                      <a:pt x="21972" y="13098"/>
                      <a:pt x="21949" y="13101"/>
                    </a:cubicBezTo>
                    <a:cubicBezTo>
                      <a:pt x="22205" y="12525"/>
                      <a:pt x="22801" y="12277"/>
                      <a:pt x="23416" y="12277"/>
                    </a:cubicBezTo>
                    <a:cubicBezTo>
                      <a:pt x="23763" y="12277"/>
                      <a:pt x="24117" y="12356"/>
                      <a:pt x="24418" y="12500"/>
                    </a:cubicBezTo>
                    <a:cubicBezTo>
                      <a:pt x="25251" y="12934"/>
                      <a:pt x="25852" y="13735"/>
                      <a:pt x="26519" y="14435"/>
                    </a:cubicBezTo>
                    <a:cubicBezTo>
                      <a:pt x="27137" y="15084"/>
                      <a:pt x="27927" y="15647"/>
                      <a:pt x="28782" y="15647"/>
                    </a:cubicBezTo>
                    <a:cubicBezTo>
                      <a:pt x="28850" y="15647"/>
                      <a:pt x="28919" y="15643"/>
                      <a:pt x="28987" y="15636"/>
                    </a:cubicBezTo>
                    <a:cubicBezTo>
                      <a:pt x="30355" y="15469"/>
                      <a:pt x="31122" y="13701"/>
                      <a:pt x="30822" y="12267"/>
                    </a:cubicBezTo>
                    <a:cubicBezTo>
                      <a:pt x="30522" y="10833"/>
                      <a:pt x="29488" y="9698"/>
                      <a:pt x="28487" y="8664"/>
                    </a:cubicBezTo>
                    <a:lnTo>
                      <a:pt x="28487" y="8664"/>
                    </a:lnTo>
                    <a:cubicBezTo>
                      <a:pt x="28512" y="8666"/>
                      <a:pt x="28536" y="8666"/>
                      <a:pt x="28560" y="8666"/>
                    </a:cubicBezTo>
                    <a:cubicBezTo>
                      <a:pt x="29753" y="8666"/>
                      <a:pt x="30513" y="7073"/>
                      <a:pt x="30088" y="5929"/>
                    </a:cubicBezTo>
                    <a:cubicBezTo>
                      <a:pt x="29655" y="4728"/>
                      <a:pt x="28454" y="4028"/>
                      <a:pt x="27253" y="3861"/>
                    </a:cubicBezTo>
                    <a:cubicBezTo>
                      <a:pt x="26963" y="3813"/>
                      <a:pt x="26671" y="3790"/>
                      <a:pt x="26379" y="3790"/>
                    </a:cubicBezTo>
                    <a:cubicBezTo>
                      <a:pt x="24619" y="3790"/>
                      <a:pt x="22865" y="4632"/>
                      <a:pt x="21749" y="6063"/>
                    </a:cubicBezTo>
                    <a:cubicBezTo>
                      <a:pt x="21482" y="6429"/>
                      <a:pt x="21215" y="6830"/>
                      <a:pt x="20782" y="6963"/>
                    </a:cubicBezTo>
                    <a:cubicBezTo>
                      <a:pt x="20698" y="6986"/>
                      <a:pt x="20614" y="6996"/>
                      <a:pt x="20530" y="6996"/>
                    </a:cubicBezTo>
                    <a:cubicBezTo>
                      <a:pt x="20116" y="6996"/>
                      <a:pt x="19714" y="6746"/>
                      <a:pt x="19381" y="6496"/>
                    </a:cubicBezTo>
                    <a:cubicBezTo>
                      <a:pt x="18080" y="5629"/>
                      <a:pt x="16879" y="4595"/>
                      <a:pt x="15778" y="3461"/>
                    </a:cubicBezTo>
                    <a:cubicBezTo>
                      <a:pt x="16178" y="3427"/>
                      <a:pt x="16412" y="2894"/>
                      <a:pt x="16278" y="2460"/>
                    </a:cubicBezTo>
                    <a:cubicBezTo>
                      <a:pt x="16178" y="2060"/>
                      <a:pt x="15811" y="1759"/>
                      <a:pt x="15478" y="1526"/>
                    </a:cubicBezTo>
                    <a:cubicBezTo>
                      <a:pt x="14246" y="655"/>
                      <a:pt x="12826" y="0"/>
                      <a:pt x="11362" y="0"/>
                    </a:cubicBezTo>
                    <a:close/>
                  </a:path>
                </a:pathLst>
              </a:custGeom>
              <a:solidFill>
                <a:srgbClr val="BCCE7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325;p19">
                <a:extLst>
                  <a:ext uri="{FF2B5EF4-FFF2-40B4-BE49-F238E27FC236}">
                    <a16:creationId xmlns:a16="http://schemas.microsoft.com/office/drawing/2014/main" id="{221C8E16-B5D6-4AC6-BAC7-D78CE992CF2F}"/>
                  </a:ext>
                </a:extLst>
              </p:cNvPr>
              <p:cNvSpPr/>
              <p:nvPr/>
            </p:nvSpPr>
            <p:spPr>
              <a:xfrm flipH="1">
                <a:off x="1485650" y="2212849"/>
                <a:ext cx="1055070" cy="508842"/>
              </a:xfrm>
              <a:custGeom>
                <a:avLst/>
                <a:gdLst/>
                <a:ahLst/>
                <a:cxnLst/>
                <a:rect l="l" t="t" r="r" b="b"/>
                <a:pathLst>
                  <a:path w="24919" h="12018" extrusionOk="0">
                    <a:moveTo>
                      <a:pt x="9112" y="0"/>
                    </a:moveTo>
                    <a:cubicBezTo>
                      <a:pt x="8977" y="0"/>
                      <a:pt x="8842" y="5"/>
                      <a:pt x="8707" y="16"/>
                    </a:cubicBezTo>
                    <a:cubicBezTo>
                      <a:pt x="7743" y="90"/>
                      <a:pt x="6798" y="493"/>
                      <a:pt x="6278" y="1090"/>
                    </a:cubicBezTo>
                    <a:lnTo>
                      <a:pt x="6278" y="1090"/>
                    </a:lnTo>
                    <a:cubicBezTo>
                      <a:pt x="5442" y="1185"/>
                      <a:pt x="4606" y="1282"/>
                      <a:pt x="3770" y="1383"/>
                    </a:cubicBezTo>
                    <a:cubicBezTo>
                      <a:pt x="3570" y="1383"/>
                      <a:pt x="3369" y="1417"/>
                      <a:pt x="3203" y="1483"/>
                    </a:cubicBezTo>
                    <a:cubicBezTo>
                      <a:pt x="2969" y="1583"/>
                      <a:pt x="2802" y="1717"/>
                      <a:pt x="2669" y="1884"/>
                    </a:cubicBezTo>
                    <a:cubicBezTo>
                      <a:pt x="2235" y="2417"/>
                      <a:pt x="2002" y="3051"/>
                      <a:pt x="2235" y="3618"/>
                    </a:cubicBezTo>
                    <a:cubicBezTo>
                      <a:pt x="2447" y="4133"/>
                      <a:pt x="3155" y="4566"/>
                      <a:pt x="3883" y="4566"/>
                    </a:cubicBezTo>
                    <a:cubicBezTo>
                      <a:pt x="3956" y="4566"/>
                      <a:pt x="4030" y="4561"/>
                      <a:pt x="4103" y="4552"/>
                    </a:cubicBezTo>
                    <a:lnTo>
                      <a:pt x="4103" y="4552"/>
                    </a:lnTo>
                    <a:cubicBezTo>
                      <a:pt x="3369" y="5319"/>
                      <a:pt x="2269" y="5886"/>
                      <a:pt x="1034" y="6120"/>
                    </a:cubicBezTo>
                    <a:cubicBezTo>
                      <a:pt x="701" y="6187"/>
                      <a:pt x="334" y="6253"/>
                      <a:pt x="134" y="6454"/>
                    </a:cubicBezTo>
                    <a:cubicBezTo>
                      <a:pt x="0" y="6654"/>
                      <a:pt x="34" y="6887"/>
                      <a:pt x="100" y="7087"/>
                    </a:cubicBezTo>
                    <a:cubicBezTo>
                      <a:pt x="234" y="7754"/>
                      <a:pt x="601" y="8555"/>
                      <a:pt x="1501" y="8722"/>
                    </a:cubicBezTo>
                    <a:cubicBezTo>
                      <a:pt x="1601" y="8739"/>
                      <a:pt x="1699" y="8747"/>
                      <a:pt x="1795" y="8747"/>
                    </a:cubicBezTo>
                    <a:cubicBezTo>
                      <a:pt x="2628" y="8747"/>
                      <a:pt x="3322" y="8147"/>
                      <a:pt x="4070" y="7788"/>
                    </a:cubicBezTo>
                    <a:cubicBezTo>
                      <a:pt x="4286" y="7690"/>
                      <a:pt x="4549" y="7603"/>
                      <a:pt x="4789" y="7603"/>
                    </a:cubicBezTo>
                    <a:cubicBezTo>
                      <a:pt x="4957" y="7603"/>
                      <a:pt x="5114" y="7645"/>
                      <a:pt x="5237" y="7754"/>
                    </a:cubicBezTo>
                    <a:cubicBezTo>
                      <a:pt x="5404" y="7888"/>
                      <a:pt x="5404" y="8088"/>
                      <a:pt x="5404" y="8255"/>
                    </a:cubicBezTo>
                    <a:cubicBezTo>
                      <a:pt x="5404" y="9122"/>
                      <a:pt x="5404" y="9989"/>
                      <a:pt x="5404" y="10857"/>
                    </a:cubicBezTo>
                    <a:cubicBezTo>
                      <a:pt x="5404" y="11290"/>
                      <a:pt x="5504" y="11824"/>
                      <a:pt x="6071" y="11991"/>
                    </a:cubicBezTo>
                    <a:cubicBezTo>
                      <a:pt x="6155" y="12009"/>
                      <a:pt x="6242" y="12018"/>
                      <a:pt x="6329" y="12018"/>
                    </a:cubicBezTo>
                    <a:cubicBezTo>
                      <a:pt x="6555" y="12018"/>
                      <a:pt x="6789" y="11963"/>
                      <a:pt x="7005" y="11891"/>
                    </a:cubicBezTo>
                    <a:cubicBezTo>
                      <a:pt x="7873" y="11657"/>
                      <a:pt x="8707" y="11390"/>
                      <a:pt x="9507" y="11090"/>
                    </a:cubicBezTo>
                    <a:cubicBezTo>
                      <a:pt x="9707" y="10990"/>
                      <a:pt x="9907" y="10923"/>
                      <a:pt x="10041" y="10790"/>
                    </a:cubicBezTo>
                    <a:cubicBezTo>
                      <a:pt x="10708" y="10190"/>
                      <a:pt x="9574" y="9256"/>
                      <a:pt x="10007" y="8555"/>
                    </a:cubicBezTo>
                    <a:cubicBezTo>
                      <a:pt x="10197" y="8211"/>
                      <a:pt x="10634" y="8071"/>
                      <a:pt x="11124" y="8071"/>
                    </a:cubicBezTo>
                    <a:cubicBezTo>
                      <a:pt x="11583" y="8071"/>
                      <a:pt x="12088" y="8194"/>
                      <a:pt x="12476" y="8388"/>
                    </a:cubicBezTo>
                    <a:cubicBezTo>
                      <a:pt x="13243" y="8789"/>
                      <a:pt x="13877" y="9389"/>
                      <a:pt x="14778" y="9556"/>
                    </a:cubicBezTo>
                    <a:cubicBezTo>
                      <a:pt x="14916" y="9576"/>
                      <a:pt x="15054" y="9586"/>
                      <a:pt x="15190" y="9586"/>
                    </a:cubicBezTo>
                    <a:cubicBezTo>
                      <a:pt x="15942" y="9586"/>
                      <a:pt x="16658" y="9299"/>
                      <a:pt x="17279" y="8989"/>
                    </a:cubicBezTo>
                    <a:cubicBezTo>
                      <a:pt x="17680" y="8789"/>
                      <a:pt x="18080" y="8555"/>
                      <a:pt x="18213" y="8221"/>
                    </a:cubicBezTo>
                    <a:cubicBezTo>
                      <a:pt x="18342" y="7868"/>
                      <a:pt x="18037" y="7452"/>
                      <a:pt x="17597" y="7452"/>
                    </a:cubicBezTo>
                    <a:cubicBezTo>
                      <a:pt x="17580" y="7452"/>
                      <a:pt x="17563" y="7453"/>
                      <a:pt x="17546" y="7454"/>
                    </a:cubicBezTo>
                    <a:cubicBezTo>
                      <a:pt x="17760" y="7134"/>
                      <a:pt x="18233" y="6991"/>
                      <a:pt x="18720" y="6991"/>
                    </a:cubicBezTo>
                    <a:cubicBezTo>
                      <a:pt x="18995" y="6991"/>
                      <a:pt x="19274" y="7037"/>
                      <a:pt x="19514" y="7121"/>
                    </a:cubicBezTo>
                    <a:cubicBezTo>
                      <a:pt x="20215" y="7354"/>
                      <a:pt x="20682" y="7821"/>
                      <a:pt x="21215" y="8221"/>
                    </a:cubicBezTo>
                    <a:cubicBezTo>
                      <a:pt x="21724" y="8603"/>
                      <a:pt x="22355" y="8924"/>
                      <a:pt x="23078" y="8924"/>
                    </a:cubicBezTo>
                    <a:cubicBezTo>
                      <a:pt x="23113" y="8924"/>
                      <a:pt x="23148" y="8923"/>
                      <a:pt x="23184" y="8922"/>
                    </a:cubicBezTo>
                    <a:cubicBezTo>
                      <a:pt x="24284" y="8822"/>
                      <a:pt x="24918" y="7788"/>
                      <a:pt x="24651" y="6987"/>
                    </a:cubicBezTo>
                    <a:cubicBezTo>
                      <a:pt x="24418" y="6153"/>
                      <a:pt x="23584" y="5520"/>
                      <a:pt x="22783" y="4952"/>
                    </a:cubicBezTo>
                    <a:cubicBezTo>
                      <a:pt x="23784" y="4952"/>
                      <a:pt x="24418" y="4052"/>
                      <a:pt x="24084" y="3351"/>
                    </a:cubicBezTo>
                    <a:cubicBezTo>
                      <a:pt x="23717" y="2684"/>
                      <a:pt x="22750" y="2284"/>
                      <a:pt x="21783" y="2184"/>
                    </a:cubicBezTo>
                    <a:cubicBezTo>
                      <a:pt x="21578" y="2162"/>
                      <a:pt x="21371" y="2152"/>
                      <a:pt x="21164" y="2152"/>
                    </a:cubicBezTo>
                    <a:cubicBezTo>
                      <a:pt x="19749" y="2152"/>
                      <a:pt x="18315" y="2637"/>
                      <a:pt x="17413" y="3451"/>
                    </a:cubicBezTo>
                    <a:cubicBezTo>
                      <a:pt x="17179" y="3652"/>
                      <a:pt x="16946" y="3885"/>
                      <a:pt x="16612" y="3952"/>
                    </a:cubicBezTo>
                    <a:cubicBezTo>
                      <a:pt x="16528" y="3973"/>
                      <a:pt x="16445" y="3982"/>
                      <a:pt x="16361" y="3982"/>
                    </a:cubicBezTo>
                    <a:cubicBezTo>
                      <a:pt x="16047" y="3982"/>
                      <a:pt x="15742" y="3850"/>
                      <a:pt x="15478" y="3718"/>
                    </a:cubicBezTo>
                    <a:cubicBezTo>
                      <a:pt x="14477" y="3185"/>
                      <a:pt x="13510" y="2617"/>
                      <a:pt x="12609" y="1984"/>
                    </a:cubicBezTo>
                    <a:cubicBezTo>
                      <a:pt x="12943" y="1950"/>
                      <a:pt x="13143" y="1650"/>
                      <a:pt x="13043" y="1417"/>
                    </a:cubicBezTo>
                    <a:cubicBezTo>
                      <a:pt x="12943" y="1183"/>
                      <a:pt x="12643" y="1016"/>
                      <a:pt x="12376" y="850"/>
                    </a:cubicBezTo>
                    <a:cubicBezTo>
                      <a:pt x="11419" y="371"/>
                      <a:pt x="10275" y="0"/>
                      <a:pt x="9112" y="0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326;p19">
                <a:extLst>
                  <a:ext uri="{FF2B5EF4-FFF2-40B4-BE49-F238E27FC236}">
                    <a16:creationId xmlns:a16="http://schemas.microsoft.com/office/drawing/2014/main" id="{9CA647B0-1B94-481E-B3D5-81B706F1C02C}"/>
                  </a:ext>
                </a:extLst>
              </p:cNvPr>
              <p:cNvSpPr/>
              <p:nvPr/>
            </p:nvSpPr>
            <p:spPr>
              <a:xfrm flipH="1">
                <a:off x="-12850" y="2440849"/>
                <a:ext cx="2043709" cy="1127684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26634" extrusionOk="0">
                    <a:moveTo>
                      <a:pt x="21324" y="0"/>
                    </a:moveTo>
                    <a:cubicBezTo>
                      <a:pt x="20552" y="0"/>
                      <a:pt x="19858" y="901"/>
                      <a:pt x="19948" y="1802"/>
                    </a:cubicBezTo>
                    <a:cubicBezTo>
                      <a:pt x="19982" y="2049"/>
                      <a:pt x="20068" y="2278"/>
                      <a:pt x="20192" y="2482"/>
                    </a:cubicBezTo>
                    <a:lnTo>
                      <a:pt x="20192" y="2482"/>
                    </a:lnTo>
                    <a:cubicBezTo>
                      <a:pt x="20011" y="2520"/>
                      <a:pt x="19837" y="2582"/>
                      <a:pt x="19681" y="2670"/>
                    </a:cubicBezTo>
                    <a:cubicBezTo>
                      <a:pt x="18747" y="3237"/>
                      <a:pt x="18080" y="4304"/>
                      <a:pt x="17980" y="5472"/>
                    </a:cubicBezTo>
                    <a:cubicBezTo>
                      <a:pt x="17880" y="6639"/>
                      <a:pt x="18380" y="7807"/>
                      <a:pt x="19247" y="8507"/>
                    </a:cubicBezTo>
                    <a:cubicBezTo>
                      <a:pt x="19848" y="8974"/>
                      <a:pt x="20682" y="9374"/>
                      <a:pt x="20682" y="10142"/>
                    </a:cubicBezTo>
                    <a:cubicBezTo>
                      <a:pt x="20682" y="10575"/>
                      <a:pt x="20415" y="10909"/>
                      <a:pt x="20148" y="11242"/>
                    </a:cubicBezTo>
                    <a:cubicBezTo>
                      <a:pt x="18847" y="12710"/>
                      <a:pt x="17413" y="14044"/>
                      <a:pt x="15812" y="15212"/>
                    </a:cubicBezTo>
                    <a:cubicBezTo>
                      <a:pt x="15044" y="14311"/>
                      <a:pt x="14244" y="13411"/>
                      <a:pt x="13143" y="13044"/>
                    </a:cubicBezTo>
                    <a:cubicBezTo>
                      <a:pt x="12895" y="12958"/>
                      <a:pt x="12625" y="12916"/>
                      <a:pt x="12353" y="12916"/>
                    </a:cubicBezTo>
                    <a:cubicBezTo>
                      <a:pt x="11586" y="12916"/>
                      <a:pt x="10807" y="13253"/>
                      <a:pt x="10470" y="13896"/>
                    </a:cubicBezTo>
                    <a:lnTo>
                      <a:pt x="10470" y="13896"/>
                    </a:lnTo>
                    <a:cubicBezTo>
                      <a:pt x="10543" y="13264"/>
                      <a:pt x="9841" y="12568"/>
                      <a:pt x="9140" y="12343"/>
                    </a:cubicBezTo>
                    <a:cubicBezTo>
                      <a:pt x="8627" y="12153"/>
                      <a:pt x="8087" y="12059"/>
                      <a:pt x="7548" y="12059"/>
                    </a:cubicBezTo>
                    <a:cubicBezTo>
                      <a:pt x="7185" y="12059"/>
                      <a:pt x="6821" y="12101"/>
                      <a:pt x="6466" y="12186"/>
                    </a:cubicBezTo>
                    <a:lnTo>
                      <a:pt x="6466" y="12186"/>
                    </a:lnTo>
                    <a:cubicBezTo>
                      <a:pt x="5385" y="12241"/>
                      <a:pt x="4320" y="12442"/>
                      <a:pt x="3269" y="12777"/>
                    </a:cubicBezTo>
                    <a:cubicBezTo>
                      <a:pt x="2202" y="13144"/>
                      <a:pt x="1134" y="13678"/>
                      <a:pt x="567" y="14645"/>
                    </a:cubicBezTo>
                    <a:cubicBezTo>
                      <a:pt x="0" y="15612"/>
                      <a:pt x="200" y="17080"/>
                      <a:pt x="1234" y="17614"/>
                    </a:cubicBezTo>
                    <a:cubicBezTo>
                      <a:pt x="1598" y="17783"/>
                      <a:pt x="2013" y="17830"/>
                      <a:pt x="2444" y="17830"/>
                    </a:cubicBezTo>
                    <a:cubicBezTo>
                      <a:pt x="2606" y="17830"/>
                      <a:pt x="2771" y="17823"/>
                      <a:pt x="2936" y="17814"/>
                    </a:cubicBezTo>
                    <a:cubicBezTo>
                      <a:pt x="3068" y="17811"/>
                      <a:pt x="3201" y="17810"/>
                      <a:pt x="3333" y="17810"/>
                    </a:cubicBezTo>
                    <a:cubicBezTo>
                      <a:pt x="4768" y="17810"/>
                      <a:pt x="6201" y="17973"/>
                      <a:pt x="7606" y="18247"/>
                    </a:cubicBezTo>
                    <a:cubicBezTo>
                      <a:pt x="8073" y="18348"/>
                      <a:pt x="8540" y="18448"/>
                      <a:pt x="8940" y="18714"/>
                    </a:cubicBezTo>
                    <a:cubicBezTo>
                      <a:pt x="9841" y="19315"/>
                      <a:pt x="10007" y="20549"/>
                      <a:pt x="10174" y="21617"/>
                    </a:cubicBezTo>
                    <a:cubicBezTo>
                      <a:pt x="10341" y="22684"/>
                      <a:pt x="10775" y="23918"/>
                      <a:pt x="11875" y="24218"/>
                    </a:cubicBezTo>
                    <a:cubicBezTo>
                      <a:pt x="12005" y="24255"/>
                      <a:pt x="12136" y="24272"/>
                      <a:pt x="12267" y="24272"/>
                    </a:cubicBezTo>
                    <a:cubicBezTo>
                      <a:pt x="12985" y="24272"/>
                      <a:pt x="13700" y="23766"/>
                      <a:pt x="14010" y="23118"/>
                    </a:cubicBezTo>
                    <a:cubicBezTo>
                      <a:pt x="14344" y="22350"/>
                      <a:pt x="14177" y="21416"/>
                      <a:pt x="13777" y="20683"/>
                    </a:cubicBezTo>
                    <a:cubicBezTo>
                      <a:pt x="13443" y="20115"/>
                      <a:pt x="13076" y="19215"/>
                      <a:pt x="13677" y="18948"/>
                    </a:cubicBezTo>
                    <a:cubicBezTo>
                      <a:pt x="13755" y="18909"/>
                      <a:pt x="13839" y="18895"/>
                      <a:pt x="13926" y="18895"/>
                    </a:cubicBezTo>
                    <a:cubicBezTo>
                      <a:pt x="14060" y="18895"/>
                      <a:pt x="14202" y="18928"/>
                      <a:pt x="14344" y="18948"/>
                    </a:cubicBezTo>
                    <a:cubicBezTo>
                      <a:pt x="15812" y="19248"/>
                      <a:pt x="17513" y="19682"/>
                      <a:pt x="18180" y="21016"/>
                    </a:cubicBezTo>
                    <a:cubicBezTo>
                      <a:pt x="18780" y="22250"/>
                      <a:pt x="18247" y="23785"/>
                      <a:pt x="18847" y="25019"/>
                    </a:cubicBezTo>
                    <a:cubicBezTo>
                      <a:pt x="19412" y="26149"/>
                      <a:pt x="20791" y="26633"/>
                      <a:pt x="22132" y="26633"/>
                    </a:cubicBezTo>
                    <a:cubicBezTo>
                      <a:pt x="22374" y="26633"/>
                      <a:pt x="22615" y="26617"/>
                      <a:pt x="22850" y="26587"/>
                    </a:cubicBezTo>
                    <a:cubicBezTo>
                      <a:pt x="24484" y="26387"/>
                      <a:pt x="26119" y="25486"/>
                      <a:pt x="26753" y="24052"/>
                    </a:cubicBezTo>
                    <a:cubicBezTo>
                      <a:pt x="27353" y="22584"/>
                      <a:pt x="26686" y="20649"/>
                      <a:pt x="25185" y="20149"/>
                    </a:cubicBezTo>
                    <a:cubicBezTo>
                      <a:pt x="25377" y="19678"/>
                      <a:pt x="25851" y="19481"/>
                      <a:pt x="26380" y="19481"/>
                    </a:cubicBezTo>
                    <a:cubicBezTo>
                      <a:pt x="26862" y="19481"/>
                      <a:pt x="27389" y="19645"/>
                      <a:pt x="27787" y="19915"/>
                    </a:cubicBezTo>
                    <a:cubicBezTo>
                      <a:pt x="28587" y="20482"/>
                      <a:pt x="29221" y="21350"/>
                      <a:pt x="30222" y="21617"/>
                    </a:cubicBezTo>
                    <a:cubicBezTo>
                      <a:pt x="30432" y="21677"/>
                      <a:pt x="30646" y="21703"/>
                      <a:pt x="30861" y="21703"/>
                    </a:cubicBezTo>
                    <a:cubicBezTo>
                      <a:pt x="31600" y="21703"/>
                      <a:pt x="32352" y="21393"/>
                      <a:pt x="33024" y="21083"/>
                    </a:cubicBezTo>
                    <a:cubicBezTo>
                      <a:pt x="34792" y="20282"/>
                      <a:pt x="36660" y="19315"/>
                      <a:pt x="37327" y="17580"/>
                    </a:cubicBezTo>
                    <a:cubicBezTo>
                      <a:pt x="37627" y="16813"/>
                      <a:pt x="37827" y="15846"/>
                      <a:pt x="38594" y="15612"/>
                    </a:cubicBezTo>
                    <a:cubicBezTo>
                      <a:pt x="38696" y="15582"/>
                      <a:pt x="38797" y="15570"/>
                      <a:pt x="38899" y="15570"/>
                    </a:cubicBezTo>
                    <a:cubicBezTo>
                      <a:pt x="39131" y="15570"/>
                      <a:pt x="39363" y="15633"/>
                      <a:pt x="39595" y="15679"/>
                    </a:cubicBezTo>
                    <a:cubicBezTo>
                      <a:pt x="40663" y="15946"/>
                      <a:pt x="41830" y="16246"/>
                      <a:pt x="42564" y="17080"/>
                    </a:cubicBezTo>
                    <a:cubicBezTo>
                      <a:pt x="42864" y="17414"/>
                      <a:pt x="43064" y="17814"/>
                      <a:pt x="43431" y="18114"/>
                    </a:cubicBezTo>
                    <a:cubicBezTo>
                      <a:pt x="43754" y="18369"/>
                      <a:pt x="44152" y="18479"/>
                      <a:pt x="44568" y="18479"/>
                    </a:cubicBezTo>
                    <a:cubicBezTo>
                      <a:pt x="45183" y="18479"/>
                      <a:pt x="45835" y="18239"/>
                      <a:pt x="46333" y="17881"/>
                    </a:cubicBezTo>
                    <a:cubicBezTo>
                      <a:pt x="47234" y="17247"/>
                      <a:pt x="47868" y="16279"/>
                      <a:pt x="47968" y="15212"/>
                    </a:cubicBezTo>
                    <a:cubicBezTo>
                      <a:pt x="48068" y="14145"/>
                      <a:pt x="47568" y="13044"/>
                      <a:pt x="46667" y="12510"/>
                    </a:cubicBezTo>
                    <a:cubicBezTo>
                      <a:pt x="47734" y="11643"/>
                      <a:pt x="48268" y="10142"/>
                      <a:pt x="47968" y="8774"/>
                    </a:cubicBezTo>
                    <a:cubicBezTo>
                      <a:pt x="47868" y="8307"/>
                      <a:pt x="47701" y="7873"/>
                      <a:pt x="47668" y="7406"/>
                    </a:cubicBezTo>
                    <a:cubicBezTo>
                      <a:pt x="47668" y="7073"/>
                      <a:pt x="47734" y="6739"/>
                      <a:pt x="47734" y="6372"/>
                    </a:cubicBezTo>
                    <a:cubicBezTo>
                      <a:pt x="47701" y="5438"/>
                      <a:pt x="47000" y="4671"/>
                      <a:pt x="46300" y="4071"/>
                    </a:cubicBezTo>
                    <a:cubicBezTo>
                      <a:pt x="45399" y="3270"/>
                      <a:pt x="44299" y="2636"/>
                      <a:pt x="43131" y="2536"/>
                    </a:cubicBezTo>
                    <a:cubicBezTo>
                      <a:pt x="43043" y="2529"/>
                      <a:pt x="42954" y="2525"/>
                      <a:pt x="42866" y="2525"/>
                    </a:cubicBezTo>
                    <a:cubicBezTo>
                      <a:pt x="41781" y="2525"/>
                      <a:pt x="40686" y="3086"/>
                      <a:pt x="40162" y="4104"/>
                    </a:cubicBezTo>
                    <a:cubicBezTo>
                      <a:pt x="40029" y="2103"/>
                      <a:pt x="38094" y="768"/>
                      <a:pt x="36293" y="501"/>
                    </a:cubicBezTo>
                    <a:cubicBezTo>
                      <a:pt x="35919" y="439"/>
                      <a:pt x="35542" y="408"/>
                      <a:pt x="35167" y="408"/>
                    </a:cubicBezTo>
                    <a:cubicBezTo>
                      <a:pt x="33731" y="408"/>
                      <a:pt x="32305" y="856"/>
                      <a:pt x="31089" y="1702"/>
                    </a:cubicBezTo>
                    <a:cubicBezTo>
                      <a:pt x="29855" y="2536"/>
                      <a:pt x="28754" y="4004"/>
                      <a:pt x="28954" y="5572"/>
                    </a:cubicBezTo>
                    <a:cubicBezTo>
                      <a:pt x="28287" y="5605"/>
                      <a:pt x="27620" y="5672"/>
                      <a:pt x="26953" y="5705"/>
                    </a:cubicBezTo>
                    <a:cubicBezTo>
                      <a:pt x="26731" y="5718"/>
                      <a:pt x="26502" y="5726"/>
                      <a:pt x="26271" y="5726"/>
                    </a:cubicBezTo>
                    <a:cubicBezTo>
                      <a:pt x="25256" y="5726"/>
                      <a:pt x="24215" y="5553"/>
                      <a:pt x="23617" y="4738"/>
                    </a:cubicBezTo>
                    <a:cubicBezTo>
                      <a:pt x="23083" y="4037"/>
                      <a:pt x="23083" y="3037"/>
                      <a:pt x="22950" y="2136"/>
                    </a:cubicBezTo>
                    <a:cubicBezTo>
                      <a:pt x="22817" y="1235"/>
                      <a:pt x="22416" y="235"/>
                      <a:pt x="21582" y="34"/>
                    </a:cubicBezTo>
                    <a:cubicBezTo>
                      <a:pt x="21496" y="11"/>
                      <a:pt x="21410" y="0"/>
                      <a:pt x="21324" y="0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327;p19">
                <a:extLst>
                  <a:ext uri="{FF2B5EF4-FFF2-40B4-BE49-F238E27FC236}">
                    <a16:creationId xmlns:a16="http://schemas.microsoft.com/office/drawing/2014/main" id="{B3FD891D-2D36-4ED2-B184-A98B07C091AD}"/>
                  </a:ext>
                </a:extLst>
              </p:cNvPr>
              <p:cNvSpPr/>
              <p:nvPr/>
            </p:nvSpPr>
            <p:spPr>
              <a:xfrm flipH="1">
                <a:off x="-12850" y="2440849"/>
                <a:ext cx="2043709" cy="1127684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26634" extrusionOk="0">
                    <a:moveTo>
                      <a:pt x="21324" y="0"/>
                    </a:moveTo>
                    <a:cubicBezTo>
                      <a:pt x="20552" y="0"/>
                      <a:pt x="19858" y="901"/>
                      <a:pt x="19948" y="1802"/>
                    </a:cubicBezTo>
                    <a:cubicBezTo>
                      <a:pt x="19982" y="2049"/>
                      <a:pt x="20068" y="2278"/>
                      <a:pt x="20192" y="2482"/>
                    </a:cubicBezTo>
                    <a:lnTo>
                      <a:pt x="20192" y="2482"/>
                    </a:lnTo>
                    <a:cubicBezTo>
                      <a:pt x="20011" y="2520"/>
                      <a:pt x="19837" y="2582"/>
                      <a:pt x="19681" y="2670"/>
                    </a:cubicBezTo>
                    <a:cubicBezTo>
                      <a:pt x="18747" y="3237"/>
                      <a:pt x="18080" y="4304"/>
                      <a:pt x="17980" y="5472"/>
                    </a:cubicBezTo>
                    <a:cubicBezTo>
                      <a:pt x="17880" y="6639"/>
                      <a:pt x="18380" y="7807"/>
                      <a:pt x="19247" y="8507"/>
                    </a:cubicBezTo>
                    <a:cubicBezTo>
                      <a:pt x="19848" y="8974"/>
                      <a:pt x="20682" y="9374"/>
                      <a:pt x="20682" y="10142"/>
                    </a:cubicBezTo>
                    <a:cubicBezTo>
                      <a:pt x="20682" y="10575"/>
                      <a:pt x="20415" y="10909"/>
                      <a:pt x="20148" y="11242"/>
                    </a:cubicBezTo>
                    <a:cubicBezTo>
                      <a:pt x="18847" y="12710"/>
                      <a:pt x="17413" y="14044"/>
                      <a:pt x="15812" y="15212"/>
                    </a:cubicBezTo>
                    <a:cubicBezTo>
                      <a:pt x="15044" y="14311"/>
                      <a:pt x="14244" y="13411"/>
                      <a:pt x="13143" y="13044"/>
                    </a:cubicBezTo>
                    <a:cubicBezTo>
                      <a:pt x="12895" y="12958"/>
                      <a:pt x="12625" y="12916"/>
                      <a:pt x="12353" y="12916"/>
                    </a:cubicBezTo>
                    <a:cubicBezTo>
                      <a:pt x="11586" y="12916"/>
                      <a:pt x="10807" y="13253"/>
                      <a:pt x="10470" y="13896"/>
                    </a:cubicBezTo>
                    <a:lnTo>
                      <a:pt x="10470" y="13896"/>
                    </a:lnTo>
                    <a:cubicBezTo>
                      <a:pt x="10543" y="13264"/>
                      <a:pt x="9841" y="12568"/>
                      <a:pt x="9140" y="12343"/>
                    </a:cubicBezTo>
                    <a:cubicBezTo>
                      <a:pt x="8627" y="12153"/>
                      <a:pt x="8087" y="12059"/>
                      <a:pt x="7548" y="12059"/>
                    </a:cubicBezTo>
                    <a:cubicBezTo>
                      <a:pt x="7185" y="12059"/>
                      <a:pt x="6821" y="12101"/>
                      <a:pt x="6466" y="12186"/>
                    </a:cubicBezTo>
                    <a:lnTo>
                      <a:pt x="6466" y="12186"/>
                    </a:lnTo>
                    <a:cubicBezTo>
                      <a:pt x="5385" y="12241"/>
                      <a:pt x="4320" y="12442"/>
                      <a:pt x="3269" y="12777"/>
                    </a:cubicBezTo>
                    <a:cubicBezTo>
                      <a:pt x="2202" y="13144"/>
                      <a:pt x="1134" y="13678"/>
                      <a:pt x="567" y="14645"/>
                    </a:cubicBezTo>
                    <a:cubicBezTo>
                      <a:pt x="0" y="15612"/>
                      <a:pt x="200" y="17080"/>
                      <a:pt x="1234" y="17614"/>
                    </a:cubicBezTo>
                    <a:cubicBezTo>
                      <a:pt x="1598" y="17783"/>
                      <a:pt x="2013" y="17830"/>
                      <a:pt x="2444" y="17830"/>
                    </a:cubicBezTo>
                    <a:cubicBezTo>
                      <a:pt x="2606" y="17830"/>
                      <a:pt x="2771" y="17823"/>
                      <a:pt x="2936" y="17814"/>
                    </a:cubicBezTo>
                    <a:cubicBezTo>
                      <a:pt x="3068" y="17811"/>
                      <a:pt x="3201" y="17810"/>
                      <a:pt x="3333" y="17810"/>
                    </a:cubicBezTo>
                    <a:cubicBezTo>
                      <a:pt x="4768" y="17810"/>
                      <a:pt x="6201" y="17973"/>
                      <a:pt x="7606" y="18247"/>
                    </a:cubicBezTo>
                    <a:cubicBezTo>
                      <a:pt x="8073" y="18348"/>
                      <a:pt x="8540" y="18448"/>
                      <a:pt x="8940" y="18714"/>
                    </a:cubicBezTo>
                    <a:cubicBezTo>
                      <a:pt x="9841" y="19315"/>
                      <a:pt x="10007" y="20549"/>
                      <a:pt x="10174" y="21617"/>
                    </a:cubicBezTo>
                    <a:cubicBezTo>
                      <a:pt x="10341" y="22684"/>
                      <a:pt x="10775" y="23918"/>
                      <a:pt x="11875" y="24218"/>
                    </a:cubicBezTo>
                    <a:cubicBezTo>
                      <a:pt x="12005" y="24255"/>
                      <a:pt x="12136" y="24272"/>
                      <a:pt x="12267" y="24272"/>
                    </a:cubicBezTo>
                    <a:cubicBezTo>
                      <a:pt x="12985" y="24272"/>
                      <a:pt x="13700" y="23766"/>
                      <a:pt x="14010" y="23118"/>
                    </a:cubicBezTo>
                    <a:cubicBezTo>
                      <a:pt x="14344" y="22350"/>
                      <a:pt x="14177" y="21416"/>
                      <a:pt x="13777" y="20683"/>
                    </a:cubicBezTo>
                    <a:cubicBezTo>
                      <a:pt x="13443" y="20115"/>
                      <a:pt x="13076" y="19215"/>
                      <a:pt x="13677" y="18948"/>
                    </a:cubicBezTo>
                    <a:cubicBezTo>
                      <a:pt x="13755" y="18909"/>
                      <a:pt x="13839" y="18895"/>
                      <a:pt x="13926" y="18895"/>
                    </a:cubicBezTo>
                    <a:cubicBezTo>
                      <a:pt x="14060" y="18895"/>
                      <a:pt x="14202" y="18928"/>
                      <a:pt x="14344" y="18948"/>
                    </a:cubicBezTo>
                    <a:cubicBezTo>
                      <a:pt x="15812" y="19248"/>
                      <a:pt x="17513" y="19682"/>
                      <a:pt x="18180" y="21016"/>
                    </a:cubicBezTo>
                    <a:cubicBezTo>
                      <a:pt x="18780" y="22250"/>
                      <a:pt x="18247" y="23785"/>
                      <a:pt x="18847" y="25019"/>
                    </a:cubicBezTo>
                    <a:cubicBezTo>
                      <a:pt x="19412" y="26149"/>
                      <a:pt x="20791" y="26633"/>
                      <a:pt x="22132" y="26633"/>
                    </a:cubicBezTo>
                    <a:cubicBezTo>
                      <a:pt x="22374" y="26633"/>
                      <a:pt x="22615" y="26617"/>
                      <a:pt x="22850" y="26587"/>
                    </a:cubicBezTo>
                    <a:cubicBezTo>
                      <a:pt x="24484" y="26387"/>
                      <a:pt x="26119" y="25486"/>
                      <a:pt x="26753" y="24052"/>
                    </a:cubicBezTo>
                    <a:cubicBezTo>
                      <a:pt x="27353" y="22584"/>
                      <a:pt x="26686" y="20649"/>
                      <a:pt x="25185" y="20149"/>
                    </a:cubicBezTo>
                    <a:cubicBezTo>
                      <a:pt x="25377" y="19678"/>
                      <a:pt x="25851" y="19481"/>
                      <a:pt x="26380" y="19481"/>
                    </a:cubicBezTo>
                    <a:cubicBezTo>
                      <a:pt x="26862" y="19481"/>
                      <a:pt x="27389" y="19645"/>
                      <a:pt x="27787" y="19915"/>
                    </a:cubicBezTo>
                    <a:cubicBezTo>
                      <a:pt x="28587" y="20482"/>
                      <a:pt x="29221" y="21350"/>
                      <a:pt x="30222" y="21617"/>
                    </a:cubicBezTo>
                    <a:cubicBezTo>
                      <a:pt x="30432" y="21677"/>
                      <a:pt x="30646" y="21703"/>
                      <a:pt x="30861" y="21703"/>
                    </a:cubicBezTo>
                    <a:cubicBezTo>
                      <a:pt x="31600" y="21703"/>
                      <a:pt x="32352" y="21393"/>
                      <a:pt x="33024" y="21083"/>
                    </a:cubicBezTo>
                    <a:cubicBezTo>
                      <a:pt x="34792" y="20282"/>
                      <a:pt x="36660" y="19315"/>
                      <a:pt x="37327" y="17580"/>
                    </a:cubicBezTo>
                    <a:cubicBezTo>
                      <a:pt x="37627" y="16813"/>
                      <a:pt x="37827" y="15846"/>
                      <a:pt x="38594" y="15612"/>
                    </a:cubicBezTo>
                    <a:cubicBezTo>
                      <a:pt x="38696" y="15582"/>
                      <a:pt x="38797" y="15570"/>
                      <a:pt x="38899" y="15570"/>
                    </a:cubicBezTo>
                    <a:cubicBezTo>
                      <a:pt x="39131" y="15570"/>
                      <a:pt x="39363" y="15633"/>
                      <a:pt x="39595" y="15679"/>
                    </a:cubicBezTo>
                    <a:cubicBezTo>
                      <a:pt x="40663" y="15946"/>
                      <a:pt x="41830" y="16246"/>
                      <a:pt x="42564" y="17080"/>
                    </a:cubicBezTo>
                    <a:cubicBezTo>
                      <a:pt x="42864" y="17414"/>
                      <a:pt x="43064" y="17814"/>
                      <a:pt x="43431" y="18114"/>
                    </a:cubicBezTo>
                    <a:cubicBezTo>
                      <a:pt x="43754" y="18369"/>
                      <a:pt x="44152" y="18479"/>
                      <a:pt x="44568" y="18479"/>
                    </a:cubicBezTo>
                    <a:cubicBezTo>
                      <a:pt x="45183" y="18479"/>
                      <a:pt x="45835" y="18239"/>
                      <a:pt x="46333" y="17881"/>
                    </a:cubicBezTo>
                    <a:cubicBezTo>
                      <a:pt x="47234" y="17247"/>
                      <a:pt x="47868" y="16279"/>
                      <a:pt x="47968" y="15212"/>
                    </a:cubicBezTo>
                    <a:cubicBezTo>
                      <a:pt x="48068" y="14145"/>
                      <a:pt x="47568" y="13044"/>
                      <a:pt x="46667" y="12510"/>
                    </a:cubicBezTo>
                    <a:cubicBezTo>
                      <a:pt x="47734" y="11643"/>
                      <a:pt x="48268" y="10142"/>
                      <a:pt x="47968" y="8774"/>
                    </a:cubicBezTo>
                    <a:cubicBezTo>
                      <a:pt x="47868" y="8307"/>
                      <a:pt x="47701" y="7873"/>
                      <a:pt x="47668" y="7406"/>
                    </a:cubicBezTo>
                    <a:cubicBezTo>
                      <a:pt x="47668" y="7073"/>
                      <a:pt x="47734" y="6739"/>
                      <a:pt x="47734" y="6372"/>
                    </a:cubicBezTo>
                    <a:cubicBezTo>
                      <a:pt x="47701" y="5438"/>
                      <a:pt x="47000" y="4671"/>
                      <a:pt x="46300" y="4071"/>
                    </a:cubicBezTo>
                    <a:cubicBezTo>
                      <a:pt x="45399" y="3270"/>
                      <a:pt x="44299" y="2636"/>
                      <a:pt x="43131" y="2536"/>
                    </a:cubicBezTo>
                    <a:cubicBezTo>
                      <a:pt x="43043" y="2529"/>
                      <a:pt x="42954" y="2525"/>
                      <a:pt x="42866" y="2525"/>
                    </a:cubicBezTo>
                    <a:cubicBezTo>
                      <a:pt x="41781" y="2525"/>
                      <a:pt x="40686" y="3086"/>
                      <a:pt x="40162" y="4104"/>
                    </a:cubicBezTo>
                    <a:cubicBezTo>
                      <a:pt x="40029" y="2103"/>
                      <a:pt x="38094" y="768"/>
                      <a:pt x="36293" y="501"/>
                    </a:cubicBezTo>
                    <a:cubicBezTo>
                      <a:pt x="35919" y="439"/>
                      <a:pt x="35542" y="408"/>
                      <a:pt x="35167" y="408"/>
                    </a:cubicBezTo>
                    <a:cubicBezTo>
                      <a:pt x="33731" y="408"/>
                      <a:pt x="32305" y="856"/>
                      <a:pt x="31089" y="1702"/>
                    </a:cubicBezTo>
                    <a:cubicBezTo>
                      <a:pt x="29855" y="2536"/>
                      <a:pt x="28754" y="4004"/>
                      <a:pt x="28954" y="5572"/>
                    </a:cubicBezTo>
                    <a:cubicBezTo>
                      <a:pt x="28287" y="5605"/>
                      <a:pt x="27620" y="5672"/>
                      <a:pt x="26953" y="5705"/>
                    </a:cubicBezTo>
                    <a:cubicBezTo>
                      <a:pt x="26731" y="5718"/>
                      <a:pt x="26502" y="5726"/>
                      <a:pt x="26271" y="5726"/>
                    </a:cubicBezTo>
                    <a:cubicBezTo>
                      <a:pt x="25256" y="5726"/>
                      <a:pt x="24215" y="5553"/>
                      <a:pt x="23617" y="4738"/>
                    </a:cubicBezTo>
                    <a:cubicBezTo>
                      <a:pt x="23083" y="4037"/>
                      <a:pt x="23083" y="3037"/>
                      <a:pt x="22950" y="2136"/>
                    </a:cubicBezTo>
                    <a:cubicBezTo>
                      <a:pt x="22817" y="1235"/>
                      <a:pt x="22416" y="235"/>
                      <a:pt x="21582" y="34"/>
                    </a:cubicBezTo>
                    <a:cubicBezTo>
                      <a:pt x="21496" y="11"/>
                      <a:pt x="21410" y="0"/>
                      <a:pt x="21324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328;p19">
                <a:extLst>
                  <a:ext uri="{FF2B5EF4-FFF2-40B4-BE49-F238E27FC236}">
                    <a16:creationId xmlns:a16="http://schemas.microsoft.com/office/drawing/2014/main" id="{9DA26F3F-26A1-4AFE-A68B-E1E858441652}"/>
                  </a:ext>
                </a:extLst>
              </p:cNvPr>
              <p:cNvSpPr/>
              <p:nvPr/>
            </p:nvSpPr>
            <p:spPr>
              <a:xfrm flipH="1">
                <a:off x="52141" y="2376238"/>
                <a:ext cx="1878456" cy="1073742"/>
              </a:xfrm>
              <a:custGeom>
                <a:avLst/>
                <a:gdLst/>
                <a:ahLst/>
                <a:cxnLst/>
                <a:rect l="l" t="t" r="r" b="b"/>
                <a:pathLst>
                  <a:path w="44366" h="25360" extrusionOk="0">
                    <a:moveTo>
                      <a:pt x="19021" y="0"/>
                    </a:moveTo>
                    <a:cubicBezTo>
                      <a:pt x="18236" y="0"/>
                      <a:pt x="17525" y="905"/>
                      <a:pt x="17647" y="1727"/>
                    </a:cubicBezTo>
                    <a:cubicBezTo>
                      <a:pt x="17690" y="1972"/>
                      <a:pt x="17786" y="2198"/>
                      <a:pt x="17920" y="2397"/>
                    </a:cubicBezTo>
                    <a:lnTo>
                      <a:pt x="17920" y="2397"/>
                    </a:lnTo>
                    <a:cubicBezTo>
                      <a:pt x="17740" y="2439"/>
                      <a:pt x="17567" y="2505"/>
                      <a:pt x="17413" y="2595"/>
                    </a:cubicBezTo>
                    <a:cubicBezTo>
                      <a:pt x="16512" y="3162"/>
                      <a:pt x="15879" y="4196"/>
                      <a:pt x="15812" y="5296"/>
                    </a:cubicBezTo>
                    <a:cubicBezTo>
                      <a:pt x="15779" y="6431"/>
                      <a:pt x="16312" y="7531"/>
                      <a:pt x="17180" y="8165"/>
                    </a:cubicBezTo>
                    <a:cubicBezTo>
                      <a:pt x="17747" y="8599"/>
                      <a:pt x="18547" y="8932"/>
                      <a:pt x="18547" y="9666"/>
                    </a:cubicBezTo>
                    <a:cubicBezTo>
                      <a:pt x="18547" y="10067"/>
                      <a:pt x="18314" y="10433"/>
                      <a:pt x="18080" y="10734"/>
                    </a:cubicBezTo>
                    <a:cubicBezTo>
                      <a:pt x="16913" y="12168"/>
                      <a:pt x="15612" y="13502"/>
                      <a:pt x="14211" y="14670"/>
                    </a:cubicBezTo>
                    <a:cubicBezTo>
                      <a:pt x="13477" y="13869"/>
                      <a:pt x="12710" y="13035"/>
                      <a:pt x="11676" y="12768"/>
                    </a:cubicBezTo>
                    <a:cubicBezTo>
                      <a:pt x="11499" y="12723"/>
                      <a:pt x="11314" y="12701"/>
                      <a:pt x="11129" y="12701"/>
                    </a:cubicBezTo>
                    <a:cubicBezTo>
                      <a:pt x="10344" y="12701"/>
                      <a:pt x="9545" y="13099"/>
                      <a:pt x="9263" y="13808"/>
                    </a:cubicBezTo>
                    <a:lnTo>
                      <a:pt x="9263" y="13808"/>
                    </a:lnTo>
                    <a:cubicBezTo>
                      <a:pt x="9285" y="13203"/>
                      <a:pt x="8589" y="12604"/>
                      <a:pt x="7940" y="12435"/>
                    </a:cubicBezTo>
                    <a:cubicBezTo>
                      <a:pt x="7602" y="12343"/>
                      <a:pt x="7253" y="12298"/>
                      <a:pt x="6902" y="12298"/>
                    </a:cubicBezTo>
                    <a:cubicBezTo>
                      <a:pt x="6435" y="12298"/>
                      <a:pt x="5966" y="12378"/>
                      <a:pt x="5522" y="12533"/>
                    </a:cubicBezTo>
                    <a:lnTo>
                      <a:pt x="5522" y="12533"/>
                    </a:lnTo>
                    <a:cubicBezTo>
                      <a:pt x="4519" y="12698"/>
                      <a:pt x="3546" y="13014"/>
                      <a:pt x="2636" y="13469"/>
                    </a:cubicBezTo>
                    <a:cubicBezTo>
                      <a:pt x="1702" y="13936"/>
                      <a:pt x="768" y="14603"/>
                      <a:pt x="368" y="15604"/>
                    </a:cubicBezTo>
                    <a:cubicBezTo>
                      <a:pt x="1" y="16571"/>
                      <a:pt x="334" y="17939"/>
                      <a:pt x="1302" y="18306"/>
                    </a:cubicBezTo>
                    <a:cubicBezTo>
                      <a:pt x="1495" y="18370"/>
                      <a:pt x="1694" y="18395"/>
                      <a:pt x="1895" y="18395"/>
                    </a:cubicBezTo>
                    <a:cubicBezTo>
                      <a:pt x="2211" y="18395"/>
                      <a:pt x="2530" y="18334"/>
                      <a:pt x="2836" y="18272"/>
                    </a:cubicBezTo>
                    <a:cubicBezTo>
                      <a:pt x="3677" y="18152"/>
                      <a:pt x="4517" y="18092"/>
                      <a:pt x="5358" y="18092"/>
                    </a:cubicBezTo>
                    <a:cubicBezTo>
                      <a:pt x="5918" y="18092"/>
                      <a:pt x="6479" y="18119"/>
                      <a:pt x="7039" y="18172"/>
                    </a:cubicBezTo>
                    <a:cubicBezTo>
                      <a:pt x="7473" y="18206"/>
                      <a:pt x="7873" y="18272"/>
                      <a:pt x="8240" y="18473"/>
                    </a:cubicBezTo>
                    <a:cubicBezTo>
                      <a:pt x="9107" y="19006"/>
                      <a:pt x="9307" y="20140"/>
                      <a:pt x="9541" y="21141"/>
                    </a:cubicBezTo>
                    <a:cubicBezTo>
                      <a:pt x="9774" y="22142"/>
                      <a:pt x="10208" y="23276"/>
                      <a:pt x="11175" y="23476"/>
                    </a:cubicBezTo>
                    <a:cubicBezTo>
                      <a:pt x="11263" y="23495"/>
                      <a:pt x="11350" y="23504"/>
                      <a:pt x="11437" y="23504"/>
                    </a:cubicBezTo>
                    <a:cubicBezTo>
                      <a:pt x="12111" y="23504"/>
                      <a:pt x="12740" y="22959"/>
                      <a:pt x="12977" y="22309"/>
                    </a:cubicBezTo>
                    <a:cubicBezTo>
                      <a:pt x="13243" y="21541"/>
                      <a:pt x="13077" y="20674"/>
                      <a:pt x="12643" y="20007"/>
                    </a:cubicBezTo>
                    <a:cubicBezTo>
                      <a:pt x="12343" y="19473"/>
                      <a:pt x="11942" y="18639"/>
                      <a:pt x="12476" y="18339"/>
                    </a:cubicBezTo>
                    <a:cubicBezTo>
                      <a:pt x="12574" y="18300"/>
                      <a:pt x="12694" y="18284"/>
                      <a:pt x="12818" y="18284"/>
                    </a:cubicBezTo>
                    <a:cubicBezTo>
                      <a:pt x="12905" y="18284"/>
                      <a:pt x="12994" y="18292"/>
                      <a:pt x="13077" y="18306"/>
                    </a:cubicBezTo>
                    <a:cubicBezTo>
                      <a:pt x="14378" y="18506"/>
                      <a:pt x="15912" y="18839"/>
                      <a:pt x="16546" y="20074"/>
                    </a:cubicBezTo>
                    <a:cubicBezTo>
                      <a:pt x="17113" y="21241"/>
                      <a:pt x="16679" y="22742"/>
                      <a:pt x="17246" y="23876"/>
                    </a:cubicBezTo>
                    <a:cubicBezTo>
                      <a:pt x="17778" y="24911"/>
                      <a:pt x="18942" y="25360"/>
                      <a:pt x="20091" y="25360"/>
                    </a:cubicBezTo>
                    <a:cubicBezTo>
                      <a:pt x="20312" y="25360"/>
                      <a:pt x="20533" y="25343"/>
                      <a:pt x="20749" y="25311"/>
                    </a:cubicBezTo>
                    <a:cubicBezTo>
                      <a:pt x="22150" y="25077"/>
                      <a:pt x="23551" y="24243"/>
                      <a:pt x="24118" y="22876"/>
                    </a:cubicBezTo>
                    <a:cubicBezTo>
                      <a:pt x="24652" y="21508"/>
                      <a:pt x="24084" y="19640"/>
                      <a:pt x="22750" y="19173"/>
                    </a:cubicBezTo>
                    <a:cubicBezTo>
                      <a:pt x="22925" y="18719"/>
                      <a:pt x="23347" y="18530"/>
                      <a:pt x="23815" y="18530"/>
                    </a:cubicBezTo>
                    <a:cubicBezTo>
                      <a:pt x="24240" y="18530"/>
                      <a:pt x="24703" y="18686"/>
                      <a:pt x="25052" y="18940"/>
                    </a:cubicBezTo>
                    <a:cubicBezTo>
                      <a:pt x="25786" y="19507"/>
                      <a:pt x="26319" y="20374"/>
                      <a:pt x="27187" y="20641"/>
                    </a:cubicBezTo>
                    <a:cubicBezTo>
                      <a:pt x="27391" y="20709"/>
                      <a:pt x="27601" y="20738"/>
                      <a:pt x="27814" y="20738"/>
                    </a:cubicBezTo>
                    <a:cubicBezTo>
                      <a:pt x="28439" y="20738"/>
                      <a:pt x="29092" y="20489"/>
                      <a:pt x="29688" y="20240"/>
                    </a:cubicBezTo>
                    <a:cubicBezTo>
                      <a:pt x="31256" y="19573"/>
                      <a:pt x="32957" y="18773"/>
                      <a:pt x="33691" y="17172"/>
                    </a:cubicBezTo>
                    <a:cubicBezTo>
                      <a:pt x="34025" y="16471"/>
                      <a:pt x="34225" y="15537"/>
                      <a:pt x="34959" y="15404"/>
                    </a:cubicBezTo>
                    <a:cubicBezTo>
                      <a:pt x="35025" y="15389"/>
                      <a:pt x="35091" y="15382"/>
                      <a:pt x="35156" y="15382"/>
                    </a:cubicBezTo>
                    <a:cubicBezTo>
                      <a:pt x="35391" y="15382"/>
                      <a:pt x="35625" y="15466"/>
                      <a:pt x="35860" y="15570"/>
                    </a:cubicBezTo>
                    <a:cubicBezTo>
                      <a:pt x="36794" y="15904"/>
                      <a:pt x="37828" y="16304"/>
                      <a:pt x="38395" y="17138"/>
                    </a:cubicBezTo>
                    <a:cubicBezTo>
                      <a:pt x="38628" y="17505"/>
                      <a:pt x="38795" y="17905"/>
                      <a:pt x="39062" y="18239"/>
                    </a:cubicBezTo>
                    <a:cubicBezTo>
                      <a:pt x="39391" y="18584"/>
                      <a:pt x="39833" y="18727"/>
                      <a:pt x="40297" y="18727"/>
                    </a:cubicBezTo>
                    <a:cubicBezTo>
                      <a:pt x="40774" y="18727"/>
                      <a:pt x="41274" y="18576"/>
                      <a:pt x="41697" y="18339"/>
                    </a:cubicBezTo>
                    <a:cubicBezTo>
                      <a:pt x="42531" y="17872"/>
                      <a:pt x="43231" y="17038"/>
                      <a:pt x="43432" y="16037"/>
                    </a:cubicBezTo>
                    <a:cubicBezTo>
                      <a:pt x="43632" y="15070"/>
                      <a:pt x="43332" y="13936"/>
                      <a:pt x="42564" y="13336"/>
                    </a:cubicBezTo>
                    <a:cubicBezTo>
                      <a:pt x="43632" y="12635"/>
                      <a:pt x="44299" y="11301"/>
                      <a:pt x="44199" y="9966"/>
                    </a:cubicBezTo>
                    <a:cubicBezTo>
                      <a:pt x="44165" y="9533"/>
                      <a:pt x="44065" y="9099"/>
                      <a:pt x="44099" y="8666"/>
                    </a:cubicBezTo>
                    <a:cubicBezTo>
                      <a:pt x="44132" y="8332"/>
                      <a:pt x="44266" y="7998"/>
                      <a:pt x="44299" y="7698"/>
                    </a:cubicBezTo>
                    <a:cubicBezTo>
                      <a:pt x="44366" y="6798"/>
                      <a:pt x="43832" y="5964"/>
                      <a:pt x="43231" y="5296"/>
                    </a:cubicBezTo>
                    <a:cubicBezTo>
                      <a:pt x="42431" y="4429"/>
                      <a:pt x="41497" y="3695"/>
                      <a:pt x="40363" y="3462"/>
                    </a:cubicBezTo>
                    <a:cubicBezTo>
                      <a:pt x="40159" y="3419"/>
                      <a:pt x="39948" y="3397"/>
                      <a:pt x="39736" y="3397"/>
                    </a:cubicBezTo>
                    <a:cubicBezTo>
                      <a:pt x="38803" y="3397"/>
                      <a:pt x="37844" y="3814"/>
                      <a:pt x="37327" y="4629"/>
                    </a:cubicBezTo>
                    <a:cubicBezTo>
                      <a:pt x="37394" y="2728"/>
                      <a:pt x="35593" y="1260"/>
                      <a:pt x="33825" y="860"/>
                    </a:cubicBezTo>
                    <a:cubicBezTo>
                      <a:pt x="33326" y="745"/>
                      <a:pt x="32813" y="688"/>
                      <a:pt x="32298" y="688"/>
                    </a:cubicBezTo>
                    <a:cubicBezTo>
                      <a:pt x="31024" y="688"/>
                      <a:pt x="29738" y="1038"/>
                      <a:pt x="28621" y="1727"/>
                    </a:cubicBezTo>
                    <a:cubicBezTo>
                      <a:pt x="27387" y="2461"/>
                      <a:pt x="26286" y="3829"/>
                      <a:pt x="26453" y="5330"/>
                    </a:cubicBezTo>
                    <a:cubicBezTo>
                      <a:pt x="25786" y="5363"/>
                      <a:pt x="25152" y="5397"/>
                      <a:pt x="24485" y="5430"/>
                    </a:cubicBezTo>
                    <a:cubicBezTo>
                      <a:pt x="24331" y="5434"/>
                      <a:pt x="24173" y="5438"/>
                      <a:pt x="24013" y="5438"/>
                    </a:cubicBezTo>
                    <a:cubicBezTo>
                      <a:pt x="22992" y="5438"/>
                      <a:pt x="21888" y="5303"/>
                      <a:pt x="21282" y="4496"/>
                    </a:cubicBezTo>
                    <a:cubicBezTo>
                      <a:pt x="20749" y="3795"/>
                      <a:pt x="20749" y="2861"/>
                      <a:pt x="20582" y="2027"/>
                    </a:cubicBezTo>
                    <a:cubicBezTo>
                      <a:pt x="20449" y="1160"/>
                      <a:pt x="20048" y="226"/>
                      <a:pt x="19248" y="26"/>
                    </a:cubicBezTo>
                    <a:cubicBezTo>
                      <a:pt x="19172" y="9"/>
                      <a:pt x="19096" y="0"/>
                      <a:pt x="19021" y="0"/>
                    </a:cubicBezTo>
                    <a:close/>
                  </a:path>
                </a:pathLst>
              </a:custGeom>
              <a:solidFill>
                <a:srgbClr val="BCCE7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329;p19">
                <a:extLst>
                  <a:ext uri="{FF2B5EF4-FFF2-40B4-BE49-F238E27FC236}">
                    <a16:creationId xmlns:a16="http://schemas.microsoft.com/office/drawing/2014/main" id="{55BC51C0-FAD1-4358-94E9-9FA6FF785012}"/>
                  </a:ext>
                </a:extLst>
              </p:cNvPr>
              <p:cNvSpPr/>
              <p:nvPr/>
            </p:nvSpPr>
            <p:spPr>
              <a:xfrm flipH="1">
                <a:off x="177526" y="2652122"/>
                <a:ext cx="1504171" cy="611686"/>
              </a:xfrm>
              <a:custGeom>
                <a:avLst/>
                <a:gdLst/>
                <a:ahLst/>
                <a:cxnLst/>
                <a:rect l="l" t="t" r="r" b="b"/>
                <a:pathLst>
                  <a:path w="35526" h="14447" extrusionOk="0">
                    <a:moveTo>
                      <a:pt x="15247" y="1"/>
                    </a:moveTo>
                    <a:cubicBezTo>
                      <a:pt x="14611" y="1"/>
                      <a:pt x="14051" y="519"/>
                      <a:pt x="14144" y="980"/>
                    </a:cubicBezTo>
                    <a:cubicBezTo>
                      <a:pt x="14170" y="1122"/>
                      <a:pt x="14244" y="1253"/>
                      <a:pt x="14352" y="1367"/>
                    </a:cubicBezTo>
                    <a:lnTo>
                      <a:pt x="14352" y="1367"/>
                    </a:lnTo>
                    <a:cubicBezTo>
                      <a:pt x="14206" y="1391"/>
                      <a:pt x="14066" y="1429"/>
                      <a:pt x="13943" y="1480"/>
                    </a:cubicBezTo>
                    <a:cubicBezTo>
                      <a:pt x="13210" y="1780"/>
                      <a:pt x="12709" y="2414"/>
                      <a:pt x="12676" y="3015"/>
                    </a:cubicBezTo>
                    <a:cubicBezTo>
                      <a:pt x="12642" y="3648"/>
                      <a:pt x="13043" y="4282"/>
                      <a:pt x="13743" y="4649"/>
                    </a:cubicBezTo>
                    <a:cubicBezTo>
                      <a:pt x="14210" y="4883"/>
                      <a:pt x="14844" y="5116"/>
                      <a:pt x="14844" y="5516"/>
                    </a:cubicBezTo>
                    <a:cubicBezTo>
                      <a:pt x="14877" y="5750"/>
                      <a:pt x="14677" y="5950"/>
                      <a:pt x="14477" y="6117"/>
                    </a:cubicBezTo>
                    <a:cubicBezTo>
                      <a:pt x="13543" y="6951"/>
                      <a:pt x="12509" y="7685"/>
                      <a:pt x="11408" y="8385"/>
                    </a:cubicBezTo>
                    <a:cubicBezTo>
                      <a:pt x="10808" y="7918"/>
                      <a:pt x="10174" y="7451"/>
                      <a:pt x="9340" y="7284"/>
                    </a:cubicBezTo>
                    <a:cubicBezTo>
                      <a:pt x="9202" y="7255"/>
                      <a:pt x="9056" y="7242"/>
                      <a:pt x="8908" y="7242"/>
                    </a:cubicBezTo>
                    <a:cubicBezTo>
                      <a:pt x="8301" y="7242"/>
                      <a:pt x="7665" y="7475"/>
                      <a:pt x="7424" y="7871"/>
                    </a:cubicBezTo>
                    <a:lnTo>
                      <a:pt x="7424" y="7871"/>
                    </a:lnTo>
                    <a:cubicBezTo>
                      <a:pt x="7443" y="7516"/>
                      <a:pt x="6872" y="7195"/>
                      <a:pt x="6371" y="7084"/>
                    </a:cubicBezTo>
                    <a:cubicBezTo>
                      <a:pt x="6108" y="7035"/>
                      <a:pt x="5840" y="7012"/>
                      <a:pt x="5572" y="7012"/>
                    </a:cubicBezTo>
                    <a:cubicBezTo>
                      <a:pt x="5213" y="7012"/>
                      <a:pt x="4855" y="7054"/>
                      <a:pt x="4516" y="7131"/>
                    </a:cubicBezTo>
                    <a:lnTo>
                      <a:pt x="4516" y="7131"/>
                    </a:lnTo>
                    <a:cubicBezTo>
                      <a:pt x="3686" y="7234"/>
                      <a:pt x="2877" y="7426"/>
                      <a:pt x="2102" y="7685"/>
                    </a:cubicBezTo>
                    <a:cubicBezTo>
                      <a:pt x="1368" y="7951"/>
                      <a:pt x="634" y="8318"/>
                      <a:pt x="334" y="8885"/>
                    </a:cubicBezTo>
                    <a:cubicBezTo>
                      <a:pt x="0" y="9452"/>
                      <a:pt x="300" y="10220"/>
                      <a:pt x="1068" y="10420"/>
                    </a:cubicBezTo>
                    <a:cubicBezTo>
                      <a:pt x="1225" y="10459"/>
                      <a:pt x="1382" y="10473"/>
                      <a:pt x="1541" y="10473"/>
                    </a:cubicBezTo>
                    <a:cubicBezTo>
                      <a:pt x="1787" y="10473"/>
                      <a:pt x="2038" y="10440"/>
                      <a:pt x="2302" y="10420"/>
                    </a:cubicBezTo>
                    <a:cubicBezTo>
                      <a:pt x="2947" y="10342"/>
                      <a:pt x="3603" y="10309"/>
                      <a:pt x="4257" y="10309"/>
                    </a:cubicBezTo>
                    <a:cubicBezTo>
                      <a:pt x="4720" y="10309"/>
                      <a:pt x="5182" y="10325"/>
                      <a:pt x="5637" y="10353"/>
                    </a:cubicBezTo>
                    <a:cubicBezTo>
                      <a:pt x="5971" y="10386"/>
                      <a:pt x="6338" y="10420"/>
                      <a:pt x="6605" y="10553"/>
                    </a:cubicBezTo>
                    <a:cubicBezTo>
                      <a:pt x="7305" y="10820"/>
                      <a:pt x="7472" y="11487"/>
                      <a:pt x="7639" y="12054"/>
                    </a:cubicBezTo>
                    <a:cubicBezTo>
                      <a:pt x="7839" y="12621"/>
                      <a:pt x="8206" y="13255"/>
                      <a:pt x="8973" y="13389"/>
                    </a:cubicBezTo>
                    <a:cubicBezTo>
                      <a:pt x="9029" y="13395"/>
                      <a:pt x="9086" y="13398"/>
                      <a:pt x="9142" y="13398"/>
                    </a:cubicBezTo>
                    <a:cubicBezTo>
                      <a:pt x="9683" y="13398"/>
                      <a:pt x="10196" y="13114"/>
                      <a:pt x="10408" y="12721"/>
                    </a:cubicBezTo>
                    <a:cubicBezTo>
                      <a:pt x="10608" y="12288"/>
                      <a:pt x="10474" y="11787"/>
                      <a:pt x="10141" y="11387"/>
                    </a:cubicBezTo>
                    <a:cubicBezTo>
                      <a:pt x="9874" y="11087"/>
                      <a:pt x="9574" y="10620"/>
                      <a:pt x="10007" y="10453"/>
                    </a:cubicBezTo>
                    <a:cubicBezTo>
                      <a:pt x="10141" y="10420"/>
                      <a:pt x="10307" y="10420"/>
                      <a:pt x="10474" y="10420"/>
                    </a:cubicBezTo>
                    <a:cubicBezTo>
                      <a:pt x="11542" y="10553"/>
                      <a:pt x="12743" y="10720"/>
                      <a:pt x="13243" y="11454"/>
                    </a:cubicBezTo>
                    <a:cubicBezTo>
                      <a:pt x="13710" y="12088"/>
                      <a:pt x="13376" y="12955"/>
                      <a:pt x="13810" y="13622"/>
                    </a:cubicBezTo>
                    <a:cubicBezTo>
                      <a:pt x="14231" y="14212"/>
                      <a:pt x="15172" y="14447"/>
                      <a:pt x="16096" y="14447"/>
                    </a:cubicBezTo>
                    <a:cubicBezTo>
                      <a:pt x="16270" y="14447"/>
                      <a:pt x="16443" y="14439"/>
                      <a:pt x="16612" y="14423"/>
                    </a:cubicBezTo>
                    <a:cubicBezTo>
                      <a:pt x="17746" y="14289"/>
                      <a:pt x="18847" y="13822"/>
                      <a:pt x="19314" y="13055"/>
                    </a:cubicBezTo>
                    <a:cubicBezTo>
                      <a:pt x="19748" y="12254"/>
                      <a:pt x="19281" y="11187"/>
                      <a:pt x="18213" y="10920"/>
                    </a:cubicBezTo>
                    <a:cubicBezTo>
                      <a:pt x="18352" y="10659"/>
                      <a:pt x="18690" y="10553"/>
                      <a:pt x="19063" y="10553"/>
                    </a:cubicBezTo>
                    <a:cubicBezTo>
                      <a:pt x="19405" y="10553"/>
                      <a:pt x="19776" y="10643"/>
                      <a:pt x="20048" y="10787"/>
                    </a:cubicBezTo>
                    <a:cubicBezTo>
                      <a:pt x="20648" y="11120"/>
                      <a:pt x="21082" y="11621"/>
                      <a:pt x="21749" y="11754"/>
                    </a:cubicBezTo>
                    <a:cubicBezTo>
                      <a:pt x="21923" y="11798"/>
                      <a:pt x="22100" y="11816"/>
                      <a:pt x="22277" y="11816"/>
                    </a:cubicBezTo>
                    <a:cubicBezTo>
                      <a:pt x="22778" y="11816"/>
                      <a:pt x="23282" y="11668"/>
                      <a:pt x="23750" y="11521"/>
                    </a:cubicBezTo>
                    <a:cubicBezTo>
                      <a:pt x="25018" y="11154"/>
                      <a:pt x="26386" y="10687"/>
                      <a:pt x="26986" y="9786"/>
                    </a:cubicBezTo>
                    <a:cubicBezTo>
                      <a:pt x="27220" y="9386"/>
                      <a:pt x="27420" y="8852"/>
                      <a:pt x="27987" y="8785"/>
                    </a:cubicBezTo>
                    <a:cubicBezTo>
                      <a:pt x="28031" y="8779"/>
                      <a:pt x="28076" y="8776"/>
                      <a:pt x="28121" y="8776"/>
                    </a:cubicBezTo>
                    <a:cubicBezTo>
                      <a:pt x="28309" y="8776"/>
                      <a:pt x="28498" y="8825"/>
                      <a:pt x="28687" y="8852"/>
                    </a:cubicBezTo>
                    <a:cubicBezTo>
                      <a:pt x="29454" y="9052"/>
                      <a:pt x="30288" y="9286"/>
                      <a:pt x="30722" y="9786"/>
                    </a:cubicBezTo>
                    <a:cubicBezTo>
                      <a:pt x="30922" y="9953"/>
                      <a:pt x="31056" y="10220"/>
                      <a:pt x="31289" y="10386"/>
                    </a:cubicBezTo>
                    <a:cubicBezTo>
                      <a:pt x="31539" y="10587"/>
                      <a:pt x="31898" y="10670"/>
                      <a:pt x="32273" y="10670"/>
                    </a:cubicBezTo>
                    <a:cubicBezTo>
                      <a:pt x="32648" y="10670"/>
                      <a:pt x="33040" y="10587"/>
                      <a:pt x="33357" y="10453"/>
                    </a:cubicBezTo>
                    <a:cubicBezTo>
                      <a:pt x="34058" y="10186"/>
                      <a:pt x="34591" y="9686"/>
                      <a:pt x="34758" y="9152"/>
                    </a:cubicBezTo>
                    <a:cubicBezTo>
                      <a:pt x="34925" y="8585"/>
                      <a:pt x="34692" y="7951"/>
                      <a:pt x="34058" y="7584"/>
                    </a:cubicBezTo>
                    <a:cubicBezTo>
                      <a:pt x="34925" y="7218"/>
                      <a:pt x="35459" y="6417"/>
                      <a:pt x="35392" y="5683"/>
                    </a:cubicBezTo>
                    <a:cubicBezTo>
                      <a:pt x="35359" y="5416"/>
                      <a:pt x="35259" y="5183"/>
                      <a:pt x="35292" y="4916"/>
                    </a:cubicBezTo>
                    <a:cubicBezTo>
                      <a:pt x="35325" y="4749"/>
                      <a:pt x="35425" y="4549"/>
                      <a:pt x="35459" y="4382"/>
                    </a:cubicBezTo>
                    <a:cubicBezTo>
                      <a:pt x="35525" y="3848"/>
                      <a:pt x="35092" y="3381"/>
                      <a:pt x="34591" y="3015"/>
                    </a:cubicBezTo>
                    <a:cubicBezTo>
                      <a:pt x="33991" y="2514"/>
                      <a:pt x="33190" y="2114"/>
                      <a:pt x="32323" y="1980"/>
                    </a:cubicBezTo>
                    <a:cubicBezTo>
                      <a:pt x="32147" y="1954"/>
                      <a:pt x="31965" y="1941"/>
                      <a:pt x="31783" y="1941"/>
                    </a:cubicBezTo>
                    <a:cubicBezTo>
                      <a:pt x="31037" y="1941"/>
                      <a:pt x="30290" y="2165"/>
                      <a:pt x="29888" y="2648"/>
                    </a:cubicBezTo>
                    <a:cubicBezTo>
                      <a:pt x="29921" y="1547"/>
                      <a:pt x="28487" y="713"/>
                      <a:pt x="27086" y="479"/>
                    </a:cubicBezTo>
                    <a:cubicBezTo>
                      <a:pt x="26696" y="414"/>
                      <a:pt x="26296" y="383"/>
                      <a:pt x="25895" y="383"/>
                    </a:cubicBezTo>
                    <a:cubicBezTo>
                      <a:pt x="24855" y="383"/>
                      <a:pt x="23807" y="594"/>
                      <a:pt x="22916" y="980"/>
                    </a:cubicBezTo>
                    <a:cubicBezTo>
                      <a:pt x="21916" y="1413"/>
                      <a:pt x="21048" y="2181"/>
                      <a:pt x="21182" y="3048"/>
                    </a:cubicBezTo>
                    <a:cubicBezTo>
                      <a:pt x="20648" y="3048"/>
                      <a:pt x="20148" y="3081"/>
                      <a:pt x="19614" y="3081"/>
                    </a:cubicBezTo>
                    <a:cubicBezTo>
                      <a:pt x="19432" y="3088"/>
                      <a:pt x="19244" y="3093"/>
                      <a:pt x="19057" y="3093"/>
                    </a:cubicBezTo>
                    <a:cubicBezTo>
                      <a:pt x="18282" y="3093"/>
                      <a:pt x="17502" y="3004"/>
                      <a:pt x="17046" y="2548"/>
                    </a:cubicBezTo>
                    <a:cubicBezTo>
                      <a:pt x="16612" y="2181"/>
                      <a:pt x="16612" y="1647"/>
                      <a:pt x="16479" y="1147"/>
                    </a:cubicBezTo>
                    <a:cubicBezTo>
                      <a:pt x="16378" y="680"/>
                      <a:pt x="16045" y="112"/>
                      <a:pt x="15411" y="12"/>
                    </a:cubicBezTo>
                    <a:cubicBezTo>
                      <a:pt x="15356" y="5"/>
                      <a:pt x="15302" y="1"/>
                      <a:pt x="15247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330;p19">
                <a:extLst>
                  <a:ext uri="{FF2B5EF4-FFF2-40B4-BE49-F238E27FC236}">
                    <a16:creationId xmlns:a16="http://schemas.microsoft.com/office/drawing/2014/main" id="{37CCFCDA-96FF-4314-A89F-8672B4D66BA3}"/>
                  </a:ext>
                </a:extLst>
              </p:cNvPr>
              <p:cNvSpPr/>
              <p:nvPr/>
            </p:nvSpPr>
            <p:spPr>
              <a:xfrm flipH="1">
                <a:off x="1145277" y="3484989"/>
                <a:ext cx="1076240" cy="464131"/>
              </a:xfrm>
              <a:custGeom>
                <a:avLst/>
                <a:gdLst/>
                <a:ahLst/>
                <a:cxnLst/>
                <a:rect l="l" t="t" r="r" b="b"/>
                <a:pathLst>
                  <a:path w="25419" h="10962" extrusionOk="0">
                    <a:moveTo>
                      <a:pt x="14766" y="1"/>
                    </a:moveTo>
                    <a:cubicBezTo>
                      <a:pt x="12967" y="1"/>
                      <a:pt x="11168" y="302"/>
                      <a:pt x="9431" y="901"/>
                    </a:cubicBezTo>
                    <a:lnTo>
                      <a:pt x="9431" y="901"/>
                    </a:lnTo>
                    <a:cubicBezTo>
                      <a:pt x="7551" y="565"/>
                      <a:pt x="5652" y="362"/>
                      <a:pt x="3769" y="291"/>
                    </a:cubicBezTo>
                    <a:cubicBezTo>
                      <a:pt x="3584" y="284"/>
                      <a:pt x="3397" y="278"/>
                      <a:pt x="3209" y="278"/>
                    </a:cubicBezTo>
                    <a:cubicBezTo>
                      <a:pt x="2588" y="278"/>
                      <a:pt x="1965" y="343"/>
                      <a:pt x="1401" y="625"/>
                    </a:cubicBezTo>
                    <a:cubicBezTo>
                      <a:pt x="634" y="958"/>
                      <a:pt x="0" y="1759"/>
                      <a:pt x="67" y="2626"/>
                    </a:cubicBezTo>
                    <a:cubicBezTo>
                      <a:pt x="167" y="3760"/>
                      <a:pt x="1434" y="4461"/>
                      <a:pt x="2535" y="4494"/>
                    </a:cubicBezTo>
                    <a:cubicBezTo>
                      <a:pt x="2581" y="4496"/>
                      <a:pt x="2626" y="4496"/>
                      <a:pt x="2672" y="4496"/>
                    </a:cubicBezTo>
                    <a:cubicBezTo>
                      <a:pt x="3632" y="4496"/>
                      <a:pt x="4568" y="4211"/>
                      <a:pt x="5502" y="4211"/>
                    </a:cubicBezTo>
                    <a:cubicBezTo>
                      <a:pt x="5625" y="4211"/>
                      <a:pt x="5748" y="4216"/>
                      <a:pt x="5871" y="4227"/>
                    </a:cubicBezTo>
                    <a:cubicBezTo>
                      <a:pt x="6104" y="4261"/>
                      <a:pt x="6338" y="4294"/>
                      <a:pt x="6505" y="4461"/>
                    </a:cubicBezTo>
                    <a:cubicBezTo>
                      <a:pt x="6938" y="4861"/>
                      <a:pt x="6605" y="5628"/>
                      <a:pt x="6138" y="5995"/>
                    </a:cubicBezTo>
                    <a:cubicBezTo>
                      <a:pt x="5671" y="6396"/>
                      <a:pt x="5037" y="6629"/>
                      <a:pt x="4803" y="7196"/>
                    </a:cubicBezTo>
                    <a:cubicBezTo>
                      <a:pt x="4470" y="7963"/>
                      <a:pt x="5137" y="8831"/>
                      <a:pt x="5904" y="9131"/>
                    </a:cubicBezTo>
                    <a:cubicBezTo>
                      <a:pt x="6254" y="9247"/>
                      <a:pt x="6616" y="9288"/>
                      <a:pt x="6983" y="9288"/>
                    </a:cubicBezTo>
                    <a:cubicBezTo>
                      <a:pt x="7456" y="9288"/>
                      <a:pt x="7936" y="9221"/>
                      <a:pt x="8406" y="9164"/>
                    </a:cubicBezTo>
                    <a:cubicBezTo>
                      <a:pt x="8624" y="9147"/>
                      <a:pt x="8846" y="9134"/>
                      <a:pt x="9068" y="9134"/>
                    </a:cubicBezTo>
                    <a:cubicBezTo>
                      <a:pt x="9695" y="9134"/>
                      <a:pt x="10315" y="9237"/>
                      <a:pt x="10808" y="9631"/>
                    </a:cubicBezTo>
                    <a:cubicBezTo>
                      <a:pt x="11308" y="10065"/>
                      <a:pt x="11608" y="10765"/>
                      <a:pt x="12242" y="10932"/>
                    </a:cubicBezTo>
                    <a:cubicBezTo>
                      <a:pt x="12325" y="10952"/>
                      <a:pt x="12406" y="10961"/>
                      <a:pt x="12485" y="10961"/>
                    </a:cubicBezTo>
                    <a:cubicBezTo>
                      <a:pt x="13211" y="10961"/>
                      <a:pt x="13806" y="10186"/>
                      <a:pt x="14077" y="9465"/>
                    </a:cubicBezTo>
                    <a:cubicBezTo>
                      <a:pt x="14410" y="8664"/>
                      <a:pt x="14644" y="7730"/>
                      <a:pt x="15411" y="7396"/>
                    </a:cubicBezTo>
                    <a:cubicBezTo>
                      <a:pt x="15606" y="7309"/>
                      <a:pt x="15810" y="7269"/>
                      <a:pt x="16014" y="7269"/>
                    </a:cubicBezTo>
                    <a:cubicBezTo>
                      <a:pt x="16507" y="7269"/>
                      <a:pt x="17001" y="7500"/>
                      <a:pt x="17379" y="7830"/>
                    </a:cubicBezTo>
                    <a:cubicBezTo>
                      <a:pt x="17946" y="8264"/>
                      <a:pt x="18346" y="8897"/>
                      <a:pt x="18847" y="9398"/>
                    </a:cubicBezTo>
                    <a:cubicBezTo>
                      <a:pt x="19624" y="10175"/>
                      <a:pt x="20735" y="10670"/>
                      <a:pt x="21837" y="10670"/>
                    </a:cubicBezTo>
                    <a:cubicBezTo>
                      <a:pt x="22296" y="10670"/>
                      <a:pt x="22752" y="10585"/>
                      <a:pt x="23183" y="10399"/>
                    </a:cubicBezTo>
                    <a:cubicBezTo>
                      <a:pt x="24651" y="9798"/>
                      <a:pt x="25418" y="7797"/>
                      <a:pt x="24518" y="6562"/>
                    </a:cubicBezTo>
                    <a:cubicBezTo>
                      <a:pt x="23850" y="5595"/>
                      <a:pt x="22616" y="5328"/>
                      <a:pt x="21482" y="5095"/>
                    </a:cubicBezTo>
                    <a:cubicBezTo>
                      <a:pt x="22349" y="4428"/>
                      <a:pt x="22283" y="2927"/>
                      <a:pt x="21582" y="2059"/>
                    </a:cubicBezTo>
                    <a:cubicBezTo>
                      <a:pt x="20915" y="1192"/>
                      <a:pt x="19881" y="792"/>
                      <a:pt x="18847" y="525"/>
                    </a:cubicBezTo>
                    <a:cubicBezTo>
                      <a:pt x="17504" y="175"/>
                      <a:pt x="16135" y="1"/>
                      <a:pt x="14766" y="1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331;p19">
                <a:extLst>
                  <a:ext uri="{FF2B5EF4-FFF2-40B4-BE49-F238E27FC236}">
                    <a16:creationId xmlns:a16="http://schemas.microsoft.com/office/drawing/2014/main" id="{4EA69C09-B03F-4734-98F2-F2CADB459577}"/>
                  </a:ext>
                </a:extLst>
              </p:cNvPr>
              <p:cNvSpPr/>
              <p:nvPr/>
            </p:nvSpPr>
            <p:spPr>
              <a:xfrm flipH="1">
                <a:off x="1145277" y="3484989"/>
                <a:ext cx="1076240" cy="464131"/>
              </a:xfrm>
              <a:custGeom>
                <a:avLst/>
                <a:gdLst/>
                <a:ahLst/>
                <a:cxnLst/>
                <a:rect l="l" t="t" r="r" b="b"/>
                <a:pathLst>
                  <a:path w="25419" h="10962" extrusionOk="0">
                    <a:moveTo>
                      <a:pt x="14766" y="1"/>
                    </a:moveTo>
                    <a:cubicBezTo>
                      <a:pt x="12967" y="1"/>
                      <a:pt x="11168" y="302"/>
                      <a:pt x="9431" y="901"/>
                    </a:cubicBezTo>
                    <a:lnTo>
                      <a:pt x="9431" y="901"/>
                    </a:lnTo>
                    <a:cubicBezTo>
                      <a:pt x="7551" y="565"/>
                      <a:pt x="5652" y="362"/>
                      <a:pt x="3769" y="291"/>
                    </a:cubicBezTo>
                    <a:cubicBezTo>
                      <a:pt x="3584" y="284"/>
                      <a:pt x="3397" y="278"/>
                      <a:pt x="3209" y="278"/>
                    </a:cubicBezTo>
                    <a:cubicBezTo>
                      <a:pt x="2588" y="278"/>
                      <a:pt x="1965" y="343"/>
                      <a:pt x="1401" y="625"/>
                    </a:cubicBezTo>
                    <a:cubicBezTo>
                      <a:pt x="634" y="958"/>
                      <a:pt x="0" y="1759"/>
                      <a:pt x="67" y="2626"/>
                    </a:cubicBezTo>
                    <a:cubicBezTo>
                      <a:pt x="167" y="3760"/>
                      <a:pt x="1434" y="4461"/>
                      <a:pt x="2535" y="4494"/>
                    </a:cubicBezTo>
                    <a:cubicBezTo>
                      <a:pt x="2581" y="4496"/>
                      <a:pt x="2626" y="4496"/>
                      <a:pt x="2672" y="4496"/>
                    </a:cubicBezTo>
                    <a:cubicBezTo>
                      <a:pt x="3632" y="4496"/>
                      <a:pt x="4568" y="4211"/>
                      <a:pt x="5502" y="4211"/>
                    </a:cubicBezTo>
                    <a:cubicBezTo>
                      <a:pt x="5625" y="4211"/>
                      <a:pt x="5748" y="4216"/>
                      <a:pt x="5871" y="4227"/>
                    </a:cubicBezTo>
                    <a:cubicBezTo>
                      <a:pt x="6104" y="4261"/>
                      <a:pt x="6338" y="4294"/>
                      <a:pt x="6505" y="4461"/>
                    </a:cubicBezTo>
                    <a:cubicBezTo>
                      <a:pt x="6938" y="4861"/>
                      <a:pt x="6605" y="5628"/>
                      <a:pt x="6138" y="5995"/>
                    </a:cubicBezTo>
                    <a:cubicBezTo>
                      <a:pt x="5671" y="6396"/>
                      <a:pt x="5037" y="6629"/>
                      <a:pt x="4803" y="7196"/>
                    </a:cubicBezTo>
                    <a:cubicBezTo>
                      <a:pt x="4470" y="7963"/>
                      <a:pt x="5137" y="8831"/>
                      <a:pt x="5904" y="9131"/>
                    </a:cubicBezTo>
                    <a:cubicBezTo>
                      <a:pt x="6254" y="9247"/>
                      <a:pt x="6616" y="9288"/>
                      <a:pt x="6983" y="9288"/>
                    </a:cubicBezTo>
                    <a:cubicBezTo>
                      <a:pt x="7456" y="9288"/>
                      <a:pt x="7936" y="9221"/>
                      <a:pt x="8406" y="9164"/>
                    </a:cubicBezTo>
                    <a:cubicBezTo>
                      <a:pt x="8624" y="9147"/>
                      <a:pt x="8846" y="9134"/>
                      <a:pt x="9068" y="9134"/>
                    </a:cubicBezTo>
                    <a:cubicBezTo>
                      <a:pt x="9695" y="9134"/>
                      <a:pt x="10315" y="9237"/>
                      <a:pt x="10808" y="9631"/>
                    </a:cubicBezTo>
                    <a:cubicBezTo>
                      <a:pt x="11308" y="10065"/>
                      <a:pt x="11608" y="10765"/>
                      <a:pt x="12242" y="10932"/>
                    </a:cubicBezTo>
                    <a:cubicBezTo>
                      <a:pt x="12325" y="10952"/>
                      <a:pt x="12406" y="10961"/>
                      <a:pt x="12485" y="10961"/>
                    </a:cubicBezTo>
                    <a:cubicBezTo>
                      <a:pt x="13211" y="10961"/>
                      <a:pt x="13806" y="10186"/>
                      <a:pt x="14077" y="9465"/>
                    </a:cubicBezTo>
                    <a:cubicBezTo>
                      <a:pt x="14410" y="8664"/>
                      <a:pt x="14644" y="7730"/>
                      <a:pt x="15411" y="7396"/>
                    </a:cubicBezTo>
                    <a:cubicBezTo>
                      <a:pt x="15606" y="7309"/>
                      <a:pt x="15810" y="7269"/>
                      <a:pt x="16014" y="7269"/>
                    </a:cubicBezTo>
                    <a:cubicBezTo>
                      <a:pt x="16507" y="7269"/>
                      <a:pt x="17001" y="7500"/>
                      <a:pt x="17379" y="7830"/>
                    </a:cubicBezTo>
                    <a:cubicBezTo>
                      <a:pt x="17946" y="8264"/>
                      <a:pt x="18346" y="8897"/>
                      <a:pt x="18847" y="9398"/>
                    </a:cubicBezTo>
                    <a:cubicBezTo>
                      <a:pt x="19624" y="10175"/>
                      <a:pt x="20735" y="10670"/>
                      <a:pt x="21837" y="10670"/>
                    </a:cubicBezTo>
                    <a:cubicBezTo>
                      <a:pt x="22296" y="10670"/>
                      <a:pt x="22752" y="10585"/>
                      <a:pt x="23183" y="10399"/>
                    </a:cubicBezTo>
                    <a:cubicBezTo>
                      <a:pt x="24651" y="9798"/>
                      <a:pt x="25418" y="7797"/>
                      <a:pt x="24518" y="6562"/>
                    </a:cubicBezTo>
                    <a:cubicBezTo>
                      <a:pt x="23850" y="5595"/>
                      <a:pt x="22616" y="5328"/>
                      <a:pt x="21482" y="5095"/>
                    </a:cubicBezTo>
                    <a:cubicBezTo>
                      <a:pt x="22349" y="4428"/>
                      <a:pt x="22283" y="2927"/>
                      <a:pt x="21582" y="2059"/>
                    </a:cubicBezTo>
                    <a:cubicBezTo>
                      <a:pt x="20915" y="1192"/>
                      <a:pt x="19881" y="792"/>
                      <a:pt x="18847" y="525"/>
                    </a:cubicBezTo>
                    <a:cubicBezTo>
                      <a:pt x="17504" y="175"/>
                      <a:pt x="16135" y="1"/>
                      <a:pt x="14766" y="1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332;p19">
                <a:extLst>
                  <a:ext uri="{FF2B5EF4-FFF2-40B4-BE49-F238E27FC236}">
                    <a16:creationId xmlns:a16="http://schemas.microsoft.com/office/drawing/2014/main" id="{2A9370C8-EFCA-4090-A590-EDC7AD02C0F2}"/>
                  </a:ext>
                </a:extLst>
              </p:cNvPr>
              <p:cNvSpPr/>
              <p:nvPr/>
            </p:nvSpPr>
            <p:spPr>
              <a:xfrm flipH="1">
                <a:off x="1197567" y="3451160"/>
                <a:ext cx="1008454" cy="451387"/>
              </a:xfrm>
              <a:custGeom>
                <a:avLst/>
                <a:gdLst/>
                <a:ahLst/>
                <a:cxnLst/>
                <a:rect l="l" t="t" r="r" b="b"/>
                <a:pathLst>
                  <a:path w="23818" h="10661" extrusionOk="0">
                    <a:moveTo>
                      <a:pt x="13986" y="0"/>
                    </a:moveTo>
                    <a:cubicBezTo>
                      <a:pt x="12320" y="0"/>
                      <a:pt x="10651" y="295"/>
                      <a:pt x="9079" y="877"/>
                    </a:cubicBezTo>
                    <a:lnTo>
                      <a:pt x="9079" y="877"/>
                    </a:lnTo>
                    <a:cubicBezTo>
                      <a:pt x="7850" y="709"/>
                      <a:pt x="6611" y="619"/>
                      <a:pt x="5369" y="619"/>
                    </a:cubicBezTo>
                    <a:cubicBezTo>
                      <a:pt x="4736" y="619"/>
                      <a:pt x="4103" y="643"/>
                      <a:pt x="3470" y="690"/>
                    </a:cubicBezTo>
                    <a:cubicBezTo>
                      <a:pt x="2670" y="723"/>
                      <a:pt x="1869" y="823"/>
                      <a:pt x="1202" y="1257"/>
                    </a:cubicBezTo>
                    <a:cubicBezTo>
                      <a:pt x="501" y="1691"/>
                      <a:pt x="1" y="2525"/>
                      <a:pt x="168" y="3325"/>
                    </a:cubicBezTo>
                    <a:cubicBezTo>
                      <a:pt x="381" y="4299"/>
                      <a:pt x="1454" y="4773"/>
                      <a:pt x="2425" y="4773"/>
                    </a:cubicBezTo>
                    <a:cubicBezTo>
                      <a:pt x="2519" y="4773"/>
                      <a:pt x="2612" y="4768"/>
                      <a:pt x="2703" y="4760"/>
                    </a:cubicBezTo>
                    <a:cubicBezTo>
                      <a:pt x="3770" y="4693"/>
                      <a:pt x="4771" y="4226"/>
                      <a:pt x="5805" y="4226"/>
                    </a:cubicBezTo>
                    <a:cubicBezTo>
                      <a:pt x="6039" y="4226"/>
                      <a:pt x="6272" y="4259"/>
                      <a:pt x="6439" y="4393"/>
                    </a:cubicBezTo>
                    <a:cubicBezTo>
                      <a:pt x="6873" y="4760"/>
                      <a:pt x="6606" y="5527"/>
                      <a:pt x="6172" y="5894"/>
                    </a:cubicBezTo>
                    <a:cubicBezTo>
                      <a:pt x="5772" y="6294"/>
                      <a:pt x="5205" y="6561"/>
                      <a:pt x="5038" y="7128"/>
                    </a:cubicBezTo>
                    <a:cubicBezTo>
                      <a:pt x="4804" y="7862"/>
                      <a:pt x="5438" y="8662"/>
                      <a:pt x="6172" y="8863"/>
                    </a:cubicBezTo>
                    <a:cubicBezTo>
                      <a:pt x="6411" y="8942"/>
                      <a:pt x="6657" y="8971"/>
                      <a:pt x="6908" y="8971"/>
                    </a:cubicBezTo>
                    <a:cubicBezTo>
                      <a:pt x="7395" y="8971"/>
                      <a:pt x="7901" y="8862"/>
                      <a:pt x="8407" y="8796"/>
                    </a:cubicBezTo>
                    <a:cubicBezTo>
                      <a:pt x="8657" y="8750"/>
                      <a:pt x="8918" y="8720"/>
                      <a:pt x="9178" y="8720"/>
                    </a:cubicBezTo>
                    <a:cubicBezTo>
                      <a:pt x="9682" y="8720"/>
                      <a:pt x="10179" y="8833"/>
                      <a:pt x="10575" y="9163"/>
                    </a:cubicBezTo>
                    <a:cubicBezTo>
                      <a:pt x="11009" y="9563"/>
                      <a:pt x="11276" y="10230"/>
                      <a:pt x="11843" y="10364"/>
                    </a:cubicBezTo>
                    <a:cubicBezTo>
                      <a:pt x="11932" y="10391"/>
                      <a:pt x="12020" y="10404"/>
                      <a:pt x="12106" y="10404"/>
                    </a:cubicBezTo>
                    <a:cubicBezTo>
                      <a:pt x="12753" y="10404"/>
                      <a:pt x="13275" y="9677"/>
                      <a:pt x="13511" y="9029"/>
                    </a:cubicBezTo>
                    <a:cubicBezTo>
                      <a:pt x="13811" y="8262"/>
                      <a:pt x="14078" y="7361"/>
                      <a:pt x="14778" y="7061"/>
                    </a:cubicBezTo>
                    <a:cubicBezTo>
                      <a:pt x="14927" y="6995"/>
                      <a:pt x="15082" y="6966"/>
                      <a:pt x="15238" y="6966"/>
                    </a:cubicBezTo>
                    <a:cubicBezTo>
                      <a:pt x="15714" y="6966"/>
                      <a:pt x="16203" y="7235"/>
                      <a:pt x="16579" y="7562"/>
                    </a:cubicBezTo>
                    <a:cubicBezTo>
                      <a:pt x="17046" y="8029"/>
                      <a:pt x="17380" y="8629"/>
                      <a:pt x="17814" y="9163"/>
                    </a:cubicBezTo>
                    <a:cubicBezTo>
                      <a:pt x="18530" y="10038"/>
                      <a:pt x="19626" y="10660"/>
                      <a:pt x="20716" y="10660"/>
                    </a:cubicBezTo>
                    <a:cubicBezTo>
                      <a:pt x="20996" y="10660"/>
                      <a:pt x="21277" y="10619"/>
                      <a:pt x="21550" y="10530"/>
                    </a:cubicBezTo>
                    <a:cubicBezTo>
                      <a:pt x="22917" y="10130"/>
                      <a:pt x="23818" y="8396"/>
                      <a:pt x="23184" y="7061"/>
                    </a:cubicBezTo>
                    <a:cubicBezTo>
                      <a:pt x="22684" y="6094"/>
                      <a:pt x="21550" y="5660"/>
                      <a:pt x="20549" y="5327"/>
                    </a:cubicBezTo>
                    <a:cubicBezTo>
                      <a:pt x="21416" y="4760"/>
                      <a:pt x="21516" y="3359"/>
                      <a:pt x="20949" y="2458"/>
                    </a:cubicBezTo>
                    <a:cubicBezTo>
                      <a:pt x="20382" y="1557"/>
                      <a:pt x="19415" y="1057"/>
                      <a:pt x="18414" y="723"/>
                    </a:cubicBezTo>
                    <a:cubicBezTo>
                      <a:pt x="16988" y="240"/>
                      <a:pt x="15488" y="0"/>
                      <a:pt x="13986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333;p19">
                <a:extLst>
                  <a:ext uri="{FF2B5EF4-FFF2-40B4-BE49-F238E27FC236}">
                    <a16:creationId xmlns:a16="http://schemas.microsoft.com/office/drawing/2014/main" id="{798E07B6-5939-4198-8A79-E13D35C0E9BB}"/>
                  </a:ext>
                </a:extLst>
              </p:cNvPr>
              <p:cNvSpPr/>
              <p:nvPr/>
            </p:nvSpPr>
            <p:spPr>
              <a:xfrm flipH="1">
                <a:off x="1299225" y="3477241"/>
                <a:ext cx="806492" cy="257385"/>
              </a:xfrm>
              <a:custGeom>
                <a:avLst/>
                <a:gdLst/>
                <a:ahLst/>
                <a:cxnLst/>
                <a:rect l="l" t="t" r="r" b="b"/>
                <a:pathLst>
                  <a:path w="19048" h="6079" extrusionOk="0">
                    <a:moveTo>
                      <a:pt x="11190" y="1"/>
                    </a:moveTo>
                    <a:cubicBezTo>
                      <a:pt x="9844" y="1"/>
                      <a:pt x="8501" y="170"/>
                      <a:pt x="7235" y="504"/>
                    </a:cubicBezTo>
                    <a:lnTo>
                      <a:pt x="7235" y="504"/>
                    </a:lnTo>
                    <a:cubicBezTo>
                      <a:pt x="6277" y="414"/>
                      <a:pt x="5309" y="371"/>
                      <a:pt x="4337" y="371"/>
                    </a:cubicBezTo>
                    <a:cubicBezTo>
                      <a:pt x="3815" y="371"/>
                      <a:pt x="3292" y="383"/>
                      <a:pt x="2769" y="408"/>
                    </a:cubicBezTo>
                    <a:cubicBezTo>
                      <a:pt x="2135" y="441"/>
                      <a:pt x="1468" y="474"/>
                      <a:pt x="934" y="708"/>
                    </a:cubicBezTo>
                    <a:cubicBezTo>
                      <a:pt x="401" y="975"/>
                      <a:pt x="0" y="1442"/>
                      <a:pt x="134" y="1909"/>
                    </a:cubicBezTo>
                    <a:cubicBezTo>
                      <a:pt x="291" y="2476"/>
                      <a:pt x="1193" y="2745"/>
                      <a:pt x="2023" y="2745"/>
                    </a:cubicBezTo>
                    <a:cubicBezTo>
                      <a:pt x="2072" y="2745"/>
                      <a:pt x="2121" y="2744"/>
                      <a:pt x="2169" y="2743"/>
                    </a:cubicBezTo>
                    <a:cubicBezTo>
                      <a:pt x="3002" y="2676"/>
                      <a:pt x="3803" y="2409"/>
                      <a:pt x="4637" y="2409"/>
                    </a:cubicBezTo>
                    <a:cubicBezTo>
                      <a:pt x="4804" y="2409"/>
                      <a:pt x="5004" y="2442"/>
                      <a:pt x="5137" y="2509"/>
                    </a:cubicBezTo>
                    <a:cubicBezTo>
                      <a:pt x="5504" y="2709"/>
                      <a:pt x="5271" y="3143"/>
                      <a:pt x="4937" y="3376"/>
                    </a:cubicBezTo>
                    <a:cubicBezTo>
                      <a:pt x="4604" y="3577"/>
                      <a:pt x="4170" y="3743"/>
                      <a:pt x="4003" y="4077"/>
                    </a:cubicBezTo>
                    <a:cubicBezTo>
                      <a:pt x="3836" y="4477"/>
                      <a:pt x="4337" y="4944"/>
                      <a:pt x="4904" y="5044"/>
                    </a:cubicBezTo>
                    <a:cubicBezTo>
                      <a:pt x="5120" y="5092"/>
                      <a:pt x="5336" y="5110"/>
                      <a:pt x="5552" y="5110"/>
                    </a:cubicBezTo>
                    <a:cubicBezTo>
                      <a:pt x="5936" y="5110"/>
                      <a:pt x="6321" y="5054"/>
                      <a:pt x="6705" y="5011"/>
                    </a:cubicBezTo>
                    <a:cubicBezTo>
                      <a:pt x="6897" y="4989"/>
                      <a:pt x="7097" y="4975"/>
                      <a:pt x="7294" y="4975"/>
                    </a:cubicBezTo>
                    <a:cubicBezTo>
                      <a:pt x="7712" y="4975"/>
                      <a:pt x="8122" y="5040"/>
                      <a:pt x="8440" y="5244"/>
                    </a:cubicBezTo>
                    <a:cubicBezTo>
                      <a:pt x="8807" y="5445"/>
                      <a:pt x="9007" y="5811"/>
                      <a:pt x="9474" y="5912"/>
                    </a:cubicBezTo>
                    <a:cubicBezTo>
                      <a:pt x="9545" y="5927"/>
                      <a:pt x="9615" y="5935"/>
                      <a:pt x="9683" y="5935"/>
                    </a:cubicBezTo>
                    <a:cubicBezTo>
                      <a:pt x="10189" y="5935"/>
                      <a:pt x="10602" y="5527"/>
                      <a:pt x="10808" y="5144"/>
                    </a:cubicBezTo>
                    <a:cubicBezTo>
                      <a:pt x="11042" y="4711"/>
                      <a:pt x="11242" y="4210"/>
                      <a:pt x="11809" y="4044"/>
                    </a:cubicBezTo>
                    <a:cubicBezTo>
                      <a:pt x="11947" y="3997"/>
                      <a:pt x="12091" y="3977"/>
                      <a:pt x="12234" y="3977"/>
                    </a:cubicBezTo>
                    <a:cubicBezTo>
                      <a:pt x="12608" y="3977"/>
                      <a:pt x="12978" y="4117"/>
                      <a:pt x="13243" y="4310"/>
                    </a:cubicBezTo>
                    <a:cubicBezTo>
                      <a:pt x="13643" y="4577"/>
                      <a:pt x="13910" y="4944"/>
                      <a:pt x="14244" y="5211"/>
                    </a:cubicBezTo>
                    <a:cubicBezTo>
                      <a:pt x="14834" y="5720"/>
                      <a:pt x="15725" y="6079"/>
                      <a:pt x="16606" y="6079"/>
                    </a:cubicBezTo>
                    <a:cubicBezTo>
                      <a:pt x="16822" y="6079"/>
                      <a:pt x="17036" y="6057"/>
                      <a:pt x="17246" y="6012"/>
                    </a:cubicBezTo>
                    <a:cubicBezTo>
                      <a:pt x="18313" y="5778"/>
                      <a:pt x="19047" y="4777"/>
                      <a:pt x="18547" y="4044"/>
                    </a:cubicBezTo>
                    <a:cubicBezTo>
                      <a:pt x="18147" y="3476"/>
                      <a:pt x="17246" y="3243"/>
                      <a:pt x="16412" y="3043"/>
                    </a:cubicBezTo>
                    <a:cubicBezTo>
                      <a:pt x="17146" y="2709"/>
                      <a:pt x="17213" y="1909"/>
                      <a:pt x="16746" y="1408"/>
                    </a:cubicBezTo>
                    <a:cubicBezTo>
                      <a:pt x="16312" y="908"/>
                      <a:pt x="15511" y="608"/>
                      <a:pt x="14744" y="408"/>
                    </a:cubicBezTo>
                    <a:cubicBezTo>
                      <a:pt x="13592" y="135"/>
                      <a:pt x="12390" y="1"/>
                      <a:pt x="11190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334;p19">
                <a:extLst>
                  <a:ext uri="{FF2B5EF4-FFF2-40B4-BE49-F238E27FC236}">
                    <a16:creationId xmlns:a16="http://schemas.microsoft.com/office/drawing/2014/main" id="{F095B8C1-795F-4895-BFBC-611B7433AD56}"/>
                  </a:ext>
                </a:extLst>
              </p:cNvPr>
              <p:cNvSpPr/>
              <p:nvPr/>
            </p:nvSpPr>
            <p:spPr>
              <a:xfrm flipH="1">
                <a:off x="443360" y="3609934"/>
                <a:ext cx="1039574" cy="591913"/>
              </a:xfrm>
              <a:custGeom>
                <a:avLst/>
                <a:gdLst/>
                <a:ahLst/>
                <a:cxnLst/>
                <a:rect l="l" t="t" r="r" b="b"/>
                <a:pathLst>
                  <a:path w="24553" h="13980" extrusionOk="0">
                    <a:moveTo>
                      <a:pt x="19739" y="0"/>
                    </a:moveTo>
                    <a:cubicBezTo>
                      <a:pt x="18091" y="0"/>
                      <a:pt x="16317" y="1262"/>
                      <a:pt x="16347" y="3044"/>
                    </a:cubicBezTo>
                    <a:cubicBezTo>
                      <a:pt x="16347" y="3478"/>
                      <a:pt x="16480" y="3945"/>
                      <a:pt x="16280" y="4345"/>
                    </a:cubicBezTo>
                    <a:cubicBezTo>
                      <a:pt x="16013" y="4846"/>
                      <a:pt x="15413" y="4946"/>
                      <a:pt x="14879" y="4979"/>
                    </a:cubicBezTo>
                    <a:cubicBezTo>
                      <a:pt x="14574" y="5000"/>
                      <a:pt x="14267" y="5013"/>
                      <a:pt x="13959" y="5013"/>
                    </a:cubicBezTo>
                    <a:cubicBezTo>
                      <a:pt x="12818" y="5013"/>
                      <a:pt x="11674" y="4844"/>
                      <a:pt x="10676" y="4345"/>
                    </a:cubicBezTo>
                    <a:cubicBezTo>
                      <a:pt x="9809" y="3878"/>
                      <a:pt x="9075" y="3144"/>
                      <a:pt x="8208" y="2778"/>
                    </a:cubicBezTo>
                    <a:cubicBezTo>
                      <a:pt x="7878" y="2643"/>
                      <a:pt x="7508" y="2567"/>
                      <a:pt x="7146" y="2567"/>
                    </a:cubicBezTo>
                    <a:cubicBezTo>
                      <a:pt x="6521" y="2567"/>
                      <a:pt x="5923" y="2795"/>
                      <a:pt x="5606" y="3345"/>
                    </a:cubicBezTo>
                    <a:cubicBezTo>
                      <a:pt x="5543" y="3444"/>
                      <a:pt x="5506" y="3569"/>
                      <a:pt x="5496" y="3699"/>
                    </a:cubicBezTo>
                    <a:lnTo>
                      <a:pt x="5496" y="3699"/>
                    </a:lnTo>
                    <a:cubicBezTo>
                      <a:pt x="4964" y="3122"/>
                      <a:pt x="4180" y="2818"/>
                      <a:pt x="3392" y="2818"/>
                    </a:cubicBezTo>
                    <a:cubicBezTo>
                      <a:pt x="2782" y="2818"/>
                      <a:pt x="2170" y="3000"/>
                      <a:pt x="1670" y="3378"/>
                    </a:cubicBezTo>
                    <a:cubicBezTo>
                      <a:pt x="390" y="4369"/>
                      <a:pt x="0" y="6373"/>
                      <a:pt x="706" y="7919"/>
                    </a:cubicBezTo>
                    <a:lnTo>
                      <a:pt x="706" y="7919"/>
                    </a:lnTo>
                    <a:cubicBezTo>
                      <a:pt x="495" y="8100"/>
                      <a:pt x="329" y="8349"/>
                      <a:pt x="269" y="8615"/>
                    </a:cubicBezTo>
                    <a:cubicBezTo>
                      <a:pt x="102" y="9282"/>
                      <a:pt x="335" y="10016"/>
                      <a:pt x="869" y="10483"/>
                    </a:cubicBezTo>
                    <a:cubicBezTo>
                      <a:pt x="1483" y="11006"/>
                      <a:pt x="2267" y="11109"/>
                      <a:pt x="3090" y="11109"/>
                    </a:cubicBezTo>
                    <a:cubicBezTo>
                      <a:pt x="3625" y="11109"/>
                      <a:pt x="4177" y="11065"/>
                      <a:pt x="4711" y="11065"/>
                    </a:cubicBezTo>
                    <a:cubicBezTo>
                      <a:pt x="5454" y="11065"/>
                      <a:pt x="6162" y="11149"/>
                      <a:pt x="6740" y="11550"/>
                    </a:cubicBezTo>
                    <a:cubicBezTo>
                      <a:pt x="7474" y="12084"/>
                      <a:pt x="7807" y="13085"/>
                      <a:pt x="8608" y="13585"/>
                    </a:cubicBezTo>
                    <a:cubicBezTo>
                      <a:pt x="9064" y="13877"/>
                      <a:pt x="9600" y="13980"/>
                      <a:pt x="10156" y="13980"/>
                    </a:cubicBezTo>
                    <a:cubicBezTo>
                      <a:pt x="10616" y="13980"/>
                      <a:pt x="11090" y="13909"/>
                      <a:pt x="11543" y="13819"/>
                    </a:cubicBezTo>
                    <a:cubicBezTo>
                      <a:pt x="12211" y="13652"/>
                      <a:pt x="12944" y="13418"/>
                      <a:pt x="13245" y="12851"/>
                    </a:cubicBezTo>
                    <a:cubicBezTo>
                      <a:pt x="13778" y="11784"/>
                      <a:pt x="12611" y="10516"/>
                      <a:pt x="13011" y="9382"/>
                    </a:cubicBezTo>
                    <a:cubicBezTo>
                      <a:pt x="13277" y="8612"/>
                      <a:pt x="14113" y="8286"/>
                      <a:pt x="14948" y="8286"/>
                    </a:cubicBezTo>
                    <a:cubicBezTo>
                      <a:pt x="15162" y="8286"/>
                      <a:pt x="15376" y="8307"/>
                      <a:pt x="15580" y="8348"/>
                    </a:cubicBezTo>
                    <a:cubicBezTo>
                      <a:pt x="16547" y="8548"/>
                      <a:pt x="17448" y="9082"/>
                      <a:pt x="18482" y="9182"/>
                    </a:cubicBezTo>
                    <a:cubicBezTo>
                      <a:pt x="18596" y="9194"/>
                      <a:pt x="18711" y="9199"/>
                      <a:pt x="18825" y="9199"/>
                    </a:cubicBezTo>
                    <a:cubicBezTo>
                      <a:pt x="19717" y="9199"/>
                      <a:pt x="20623" y="8877"/>
                      <a:pt x="21450" y="8582"/>
                    </a:cubicBezTo>
                    <a:cubicBezTo>
                      <a:pt x="22218" y="8281"/>
                      <a:pt x="22985" y="8015"/>
                      <a:pt x="23585" y="7481"/>
                    </a:cubicBezTo>
                    <a:cubicBezTo>
                      <a:pt x="24152" y="6947"/>
                      <a:pt x="24553" y="6113"/>
                      <a:pt x="24386" y="5346"/>
                    </a:cubicBezTo>
                    <a:cubicBezTo>
                      <a:pt x="24249" y="4717"/>
                      <a:pt x="23664" y="4200"/>
                      <a:pt x="23071" y="4200"/>
                    </a:cubicBezTo>
                    <a:cubicBezTo>
                      <a:pt x="22941" y="4200"/>
                      <a:pt x="22811" y="4225"/>
                      <a:pt x="22685" y="4279"/>
                    </a:cubicBezTo>
                    <a:cubicBezTo>
                      <a:pt x="23218" y="3445"/>
                      <a:pt x="23118" y="2277"/>
                      <a:pt x="22551" y="1477"/>
                    </a:cubicBezTo>
                    <a:cubicBezTo>
                      <a:pt x="22018" y="676"/>
                      <a:pt x="21117" y="209"/>
                      <a:pt x="20250" y="42"/>
                    </a:cubicBezTo>
                    <a:cubicBezTo>
                      <a:pt x="20082" y="14"/>
                      <a:pt x="19912" y="0"/>
                      <a:pt x="19739" y="0"/>
                    </a:cubicBezTo>
                    <a:close/>
                  </a:path>
                </a:pathLst>
              </a:custGeom>
              <a:solidFill>
                <a:srgbClr val="A5B07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335;p19">
                <a:extLst>
                  <a:ext uri="{FF2B5EF4-FFF2-40B4-BE49-F238E27FC236}">
                    <a16:creationId xmlns:a16="http://schemas.microsoft.com/office/drawing/2014/main" id="{6D18D706-4963-4397-B06C-EFC84FDA1027}"/>
                  </a:ext>
                </a:extLst>
              </p:cNvPr>
              <p:cNvSpPr/>
              <p:nvPr/>
            </p:nvSpPr>
            <p:spPr>
              <a:xfrm flipH="1">
                <a:off x="443360" y="3609934"/>
                <a:ext cx="1039574" cy="591913"/>
              </a:xfrm>
              <a:custGeom>
                <a:avLst/>
                <a:gdLst/>
                <a:ahLst/>
                <a:cxnLst/>
                <a:rect l="l" t="t" r="r" b="b"/>
                <a:pathLst>
                  <a:path w="24553" h="13980" extrusionOk="0">
                    <a:moveTo>
                      <a:pt x="19739" y="0"/>
                    </a:moveTo>
                    <a:cubicBezTo>
                      <a:pt x="18091" y="0"/>
                      <a:pt x="16317" y="1262"/>
                      <a:pt x="16347" y="3044"/>
                    </a:cubicBezTo>
                    <a:cubicBezTo>
                      <a:pt x="16347" y="3478"/>
                      <a:pt x="16480" y="3945"/>
                      <a:pt x="16280" y="4345"/>
                    </a:cubicBezTo>
                    <a:cubicBezTo>
                      <a:pt x="16013" y="4846"/>
                      <a:pt x="15413" y="4946"/>
                      <a:pt x="14879" y="4979"/>
                    </a:cubicBezTo>
                    <a:cubicBezTo>
                      <a:pt x="14574" y="5000"/>
                      <a:pt x="14267" y="5013"/>
                      <a:pt x="13959" y="5013"/>
                    </a:cubicBezTo>
                    <a:cubicBezTo>
                      <a:pt x="12818" y="5013"/>
                      <a:pt x="11674" y="4844"/>
                      <a:pt x="10676" y="4345"/>
                    </a:cubicBezTo>
                    <a:cubicBezTo>
                      <a:pt x="9809" y="3878"/>
                      <a:pt x="9075" y="3144"/>
                      <a:pt x="8208" y="2778"/>
                    </a:cubicBezTo>
                    <a:cubicBezTo>
                      <a:pt x="7878" y="2643"/>
                      <a:pt x="7508" y="2567"/>
                      <a:pt x="7146" y="2567"/>
                    </a:cubicBezTo>
                    <a:cubicBezTo>
                      <a:pt x="6521" y="2567"/>
                      <a:pt x="5923" y="2795"/>
                      <a:pt x="5606" y="3345"/>
                    </a:cubicBezTo>
                    <a:cubicBezTo>
                      <a:pt x="5543" y="3444"/>
                      <a:pt x="5506" y="3569"/>
                      <a:pt x="5496" y="3699"/>
                    </a:cubicBezTo>
                    <a:lnTo>
                      <a:pt x="5496" y="3699"/>
                    </a:lnTo>
                    <a:cubicBezTo>
                      <a:pt x="4964" y="3122"/>
                      <a:pt x="4180" y="2818"/>
                      <a:pt x="3392" y="2818"/>
                    </a:cubicBezTo>
                    <a:cubicBezTo>
                      <a:pt x="2782" y="2818"/>
                      <a:pt x="2170" y="3000"/>
                      <a:pt x="1670" y="3378"/>
                    </a:cubicBezTo>
                    <a:cubicBezTo>
                      <a:pt x="390" y="4369"/>
                      <a:pt x="0" y="6373"/>
                      <a:pt x="706" y="7919"/>
                    </a:cubicBezTo>
                    <a:lnTo>
                      <a:pt x="706" y="7919"/>
                    </a:lnTo>
                    <a:cubicBezTo>
                      <a:pt x="495" y="8100"/>
                      <a:pt x="329" y="8349"/>
                      <a:pt x="269" y="8615"/>
                    </a:cubicBezTo>
                    <a:cubicBezTo>
                      <a:pt x="102" y="9282"/>
                      <a:pt x="335" y="10016"/>
                      <a:pt x="869" y="10483"/>
                    </a:cubicBezTo>
                    <a:cubicBezTo>
                      <a:pt x="1483" y="11006"/>
                      <a:pt x="2267" y="11109"/>
                      <a:pt x="3090" y="11109"/>
                    </a:cubicBezTo>
                    <a:cubicBezTo>
                      <a:pt x="3625" y="11109"/>
                      <a:pt x="4177" y="11065"/>
                      <a:pt x="4711" y="11065"/>
                    </a:cubicBezTo>
                    <a:cubicBezTo>
                      <a:pt x="5454" y="11065"/>
                      <a:pt x="6162" y="11149"/>
                      <a:pt x="6740" y="11550"/>
                    </a:cubicBezTo>
                    <a:cubicBezTo>
                      <a:pt x="7474" y="12084"/>
                      <a:pt x="7807" y="13085"/>
                      <a:pt x="8608" y="13585"/>
                    </a:cubicBezTo>
                    <a:cubicBezTo>
                      <a:pt x="9064" y="13877"/>
                      <a:pt x="9600" y="13980"/>
                      <a:pt x="10156" y="13980"/>
                    </a:cubicBezTo>
                    <a:cubicBezTo>
                      <a:pt x="10616" y="13980"/>
                      <a:pt x="11090" y="13909"/>
                      <a:pt x="11543" y="13819"/>
                    </a:cubicBezTo>
                    <a:cubicBezTo>
                      <a:pt x="12211" y="13652"/>
                      <a:pt x="12944" y="13418"/>
                      <a:pt x="13245" y="12851"/>
                    </a:cubicBezTo>
                    <a:cubicBezTo>
                      <a:pt x="13778" y="11784"/>
                      <a:pt x="12611" y="10516"/>
                      <a:pt x="13011" y="9382"/>
                    </a:cubicBezTo>
                    <a:cubicBezTo>
                      <a:pt x="13277" y="8612"/>
                      <a:pt x="14113" y="8286"/>
                      <a:pt x="14948" y="8286"/>
                    </a:cubicBezTo>
                    <a:cubicBezTo>
                      <a:pt x="15162" y="8286"/>
                      <a:pt x="15376" y="8307"/>
                      <a:pt x="15580" y="8348"/>
                    </a:cubicBezTo>
                    <a:cubicBezTo>
                      <a:pt x="16547" y="8548"/>
                      <a:pt x="17448" y="9082"/>
                      <a:pt x="18482" y="9182"/>
                    </a:cubicBezTo>
                    <a:cubicBezTo>
                      <a:pt x="18596" y="9194"/>
                      <a:pt x="18711" y="9199"/>
                      <a:pt x="18825" y="9199"/>
                    </a:cubicBezTo>
                    <a:cubicBezTo>
                      <a:pt x="19717" y="9199"/>
                      <a:pt x="20623" y="8877"/>
                      <a:pt x="21450" y="8582"/>
                    </a:cubicBezTo>
                    <a:cubicBezTo>
                      <a:pt x="22218" y="8281"/>
                      <a:pt x="22985" y="8015"/>
                      <a:pt x="23585" y="7481"/>
                    </a:cubicBezTo>
                    <a:cubicBezTo>
                      <a:pt x="24152" y="6947"/>
                      <a:pt x="24553" y="6113"/>
                      <a:pt x="24386" y="5346"/>
                    </a:cubicBezTo>
                    <a:cubicBezTo>
                      <a:pt x="24249" y="4717"/>
                      <a:pt x="23664" y="4200"/>
                      <a:pt x="23071" y="4200"/>
                    </a:cubicBezTo>
                    <a:cubicBezTo>
                      <a:pt x="22941" y="4200"/>
                      <a:pt x="22811" y="4225"/>
                      <a:pt x="22685" y="4279"/>
                    </a:cubicBezTo>
                    <a:cubicBezTo>
                      <a:pt x="23218" y="3445"/>
                      <a:pt x="23118" y="2277"/>
                      <a:pt x="22551" y="1477"/>
                    </a:cubicBezTo>
                    <a:cubicBezTo>
                      <a:pt x="22018" y="676"/>
                      <a:pt x="21117" y="209"/>
                      <a:pt x="20250" y="42"/>
                    </a:cubicBezTo>
                    <a:cubicBezTo>
                      <a:pt x="20082" y="14"/>
                      <a:pt x="19912" y="0"/>
                      <a:pt x="19739" y="0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336;p19">
                <a:extLst>
                  <a:ext uri="{FF2B5EF4-FFF2-40B4-BE49-F238E27FC236}">
                    <a16:creationId xmlns:a16="http://schemas.microsoft.com/office/drawing/2014/main" id="{5AE2C9E9-45BC-4403-BAF2-C9A9449CE319}"/>
                  </a:ext>
                </a:extLst>
              </p:cNvPr>
              <p:cNvSpPr/>
              <p:nvPr/>
            </p:nvSpPr>
            <p:spPr>
              <a:xfrm flipH="1">
                <a:off x="481466" y="3590288"/>
                <a:ext cx="960356" cy="550928"/>
              </a:xfrm>
              <a:custGeom>
                <a:avLst/>
                <a:gdLst/>
                <a:ahLst/>
                <a:cxnLst/>
                <a:rect l="l" t="t" r="r" b="b"/>
                <a:pathLst>
                  <a:path w="22682" h="13012" extrusionOk="0">
                    <a:moveTo>
                      <a:pt x="18418" y="1"/>
                    </a:moveTo>
                    <a:cubicBezTo>
                      <a:pt x="16857" y="1"/>
                      <a:pt x="15266" y="1057"/>
                      <a:pt x="15209" y="2641"/>
                    </a:cubicBezTo>
                    <a:cubicBezTo>
                      <a:pt x="15209" y="3075"/>
                      <a:pt x="15309" y="3542"/>
                      <a:pt x="15109" y="3909"/>
                    </a:cubicBezTo>
                    <a:cubicBezTo>
                      <a:pt x="14842" y="4342"/>
                      <a:pt x="14242" y="4442"/>
                      <a:pt x="13741" y="4442"/>
                    </a:cubicBezTo>
                    <a:cubicBezTo>
                      <a:pt x="13513" y="4454"/>
                      <a:pt x="13284" y="4460"/>
                      <a:pt x="13053" y="4460"/>
                    </a:cubicBezTo>
                    <a:cubicBezTo>
                      <a:pt x="11933" y="4460"/>
                      <a:pt x="10795" y="4306"/>
                      <a:pt x="9772" y="3809"/>
                    </a:cubicBezTo>
                    <a:cubicBezTo>
                      <a:pt x="8938" y="3408"/>
                      <a:pt x="8204" y="2741"/>
                      <a:pt x="7337" y="2441"/>
                    </a:cubicBezTo>
                    <a:cubicBezTo>
                      <a:pt x="7065" y="2336"/>
                      <a:pt x="6763" y="2281"/>
                      <a:pt x="6464" y="2281"/>
                    </a:cubicBezTo>
                    <a:cubicBezTo>
                      <a:pt x="5809" y="2281"/>
                      <a:pt x="5166" y="2546"/>
                      <a:pt x="4868" y="3141"/>
                    </a:cubicBezTo>
                    <a:cubicBezTo>
                      <a:pt x="4821" y="3246"/>
                      <a:pt x="4800" y="3374"/>
                      <a:pt x="4805" y="3504"/>
                    </a:cubicBezTo>
                    <a:lnTo>
                      <a:pt x="4805" y="3504"/>
                    </a:lnTo>
                    <a:cubicBezTo>
                      <a:pt x="4325" y="3060"/>
                      <a:pt x="3668" y="2833"/>
                      <a:pt x="3010" y="2833"/>
                    </a:cubicBezTo>
                    <a:cubicBezTo>
                      <a:pt x="2331" y="2833"/>
                      <a:pt x="1651" y="3076"/>
                      <a:pt x="1166" y="3575"/>
                    </a:cubicBezTo>
                    <a:cubicBezTo>
                      <a:pt x="50" y="4690"/>
                      <a:pt x="1" y="6628"/>
                      <a:pt x="813" y="7991"/>
                    </a:cubicBezTo>
                    <a:lnTo>
                      <a:pt x="813" y="7991"/>
                    </a:lnTo>
                    <a:cubicBezTo>
                      <a:pt x="643" y="8189"/>
                      <a:pt x="523" y="8446"/>
                      <a:pt x="499" y="8712"/>
                    </a:cubicBezTo>
                    <a:cubicBezTo>
                      <a:pt x="432" y="9346"/>
                      <a:pt x="732" y="10046"/>
                      <a:pt x="1232" y="10413"/>
                    </a:cubicBezTo>
                    <a:cubicBezTo>
                      <a:pt x="1624" y="10689"/>
                      <a:pt x="2071" y="10778"/>
                      <a:pt x="2544" y="10778"/>
                    </a:cubicBezTo>
                    <a:cubicBezTo>
                      <a:pt x="3380" y="10778"/>
                      <a:pt x="4298" y="10502"/>
                      <a:pt x="5139" y="10502"/>
                    </a:cubicBezTo>
                    <a:cubicBezTo>
                      <a:pt x="5604" y="10502"/>
                      <a:pt x="6045" y="10586"/>
                      <a:pt x="6436" y="10847"/>
                    </a:cubicBezTo>
                    <a:cubicBezTo>
                      <a:pt x="7137" y="11314"/>
                      <a:pt x="7470" y="12248"/>
                      <a:pt x="8171" y="12682"/>
                    </a:cubicBezTo>
                    <a:cubicBezTo>
                      <a:pt x="8529" y="12926"/>
                      <a:pt x="8935" y="13011"/>
                      <a:pt x="9354" y="13011"/>
                    </a:cubicBezTo>
                    <a:cubicBezTo>
                      <a:pt x="9793" y="13011"/>
                      <a:pt x="10246" y="12917"/>
                      <a:pt x="10672" y="12815"/>
                    </a:cubicBezTo>
                    <a:cubicBezTo>
                      <a:pt x="11240" y="12682"/>
                      <a:pt x="11873" y="12448"/>
                      <a:pt x="12140" y="11914"/>
                    </a:cubicBezTo>
                    <a:cubicBezTo>
                      <a:pt x="12641" y="10914"/>
                      <a:pt x="11606" y="9679"/>
                      <a:pt x="11973" y="8612"/>
                    </a:cubicBezTo>
                    <a:cubicBezTo>
                      <a:pt x="12206" y="7915"/>
                      <a:pt x="12937" y="7598"/>
                      <a:pt x="13673" y="7598"/>
                    </a:cubicBezTo>
                    <a:cubicBezTo>
                      <a:pt x="13888" y="7598"/>
                      <a:pt x="14104" y="7625"/>
                      <a:pt x="14308" y="7678"/>
                    </a:cubicBezTo>
                    <a:cubicBezTo>
                      <a:pt x="15209" y="7912"/>
                      <a:pt x="15976" y="8445"/>
                      <a:pt x="16910" y="8612"/>
                    </a:cubicBezTo>
                    <a:cubicBezTo>
                      <a:pt x="17123" y="8651"/>
                      <a:pt x="17336" y="8668"/>
                      <a:pt x="17549" y="8668"/>
                    </a:cubicBezTo>
                    <a:cubicBezTo>
                      <a:pt x="18236" y="8668"/>
                      <a:pt x="18924" y="8490"/>
                      <a:pt x="19612" y="8312"/>
                    </a:cubicBezTo>
                    <a:cubicBezTo>
                      <a:pt x="20313" y="8112"/>
                      <a:pt x="21013" y="7912"/>
                      <a:pt x="21614" y="7511"/>
                    </a:cubicBezTo>
                    <a:cubicBezTo>
                      <a:pt x="22214" y="7078"/>
                      <a:pt x="22681" y="6377"/>
                      <a:pt x="22614" y="5610"/>
                    </a:cubicBezTo>
                    <a:cubicBezTo>
                      <a:pt x="22555" y="4962"/>
                      <a:pt x="22003" y="4341"/>
                      <a:pt x="21393" y="4341"/>
                    </a:cubicBezTo>
                    <a:cubicBezTo>
                      <a:pt x="21312" y="4341"/>
                      <a:pt x="21229" y="4352"/>
                      <a:pt x="21147" y="4376"/>
                    </a:cubicBezTo>
                    <a:cubicBezTo>
                      <a:pt x="21747" y="3675"/>
                      <a:pt x="21780" y="2541"/>
                      <a:pt x="21347" y="1707"/>
                    </a:cubicBezTo>
                    <a:cubicBezTo>
                      <a:pt x="20946" y="873"/>
                      <a:pt x="20113" y="339"/>
                      <a:pt x="19245" y="106"/>
                    </a:cubicBezTo>
                    <a:cubicBezTo>
                      <a:pt x="18976" y="35"/>
                      <a:pt x="18697" y="1"/>
                      <a:pt x="18418" y="1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337;p19">
                <a:extLst>
                  <a:ext uri="{FF2B5EF4-FFF2-40B4-BE49-F238E27FC236}">
                    <a16:creationId xmlns:a16="http://schemas.microsoft.com/office/drawing/2014/main" id="{15729504-5CD3-4E54-9694-BD5533D6C119}"/>
                  </a:ext>
                </a:extLst>
              </p:cNvPr>
              <p:cNvSpPr/>
              <p:nvPr/>
            </p:nvSpPr>
            <p:spPr>
              <a:xfrm flipH="1">
                <a:off x="576096" y="3637454"/>
                <a:ext cx="768302" cy="314840"/>
              </a:xfrm>
              <a:custGeom>
                <a:avLst/>
                <a:gdLst/>
                <a:ahLst/>
                <a:cxnLst/>
                <a:rect l="l" t="t" r="r" b="b"/>
                <a:pathLst>
                  <a:path w="18146" h="7436" extrusionOk="0">
                    <a:moveTo>
                      <a:pt x="14743" y="1"/>
                    </a:moveTo>
                    <a:cubicBezTo>
                      <a:pt x="13511" y="1"/>
                      <a:pt x="12203" y="619"/>
                      <a:pt x="12174" y="1527"/>
                    </a:cubicBezTo>
                    <a:cubicBezTo>
                      <a:pt x="12174" y="1761"/>
                      <a:pt x="12241" y="2027"/>
                      <a:pt x="12074" y="2228"/>
                    </a:cubicBezTo>
                    <a:cubicBezTo>
                      <a:pt x="11874" y="2494"/>
                      <a:pt x="11407" y="2528"/>
                      <a:pt x="11007" y="2528"/>
                    </a:cubicBezTo>
                    <a:cubicBezTo>
                      <a:pt x="10805" y="2534"/>
                      <a:pt x="10604" y="2538"/>
                      <a:pt x="10403" y="2538"/>
                    </a:cubicBezTo>
                    <a:cubicBezTo>
                      <a:pt x="9507" y="2538"/>
                      <a:pt x="8628" y="2461"/>
                      <a:pt x="7838" y="2161"/>
                    </a:cubicBezTo>
                    <a:cubicBezTo>
                      <a:pt x="7137" y="1927"/>
                      <a:pt x="6570" y="1560"/>
                      <a:pt x="5870" y="1394"/>
                    </a:cubicBezTo>
                    <a:cubicBezTo>
                      <a:pt x="5648" y="1330"/>
                      <a:pt x="5403" y="1297"/>
                      <a:pt x="5161" y="1297"/>
                    </a:cubicBezTo>
                    <a:cubicBezTo>
                      <a:pt x="4638" y="1297"/>
                      <a:pt x="4130" y="1452"/>
                      <a:pt x="3902" y="1794"/>
                    </a:cubicBezTo>
                    <a:cubicBezTo>
                      <a:pt x="3857" y="1848"/>
                      <a:pt x="3836" y="1916"/>
                      <a:pt x="3836" y="1986"/>
                    </a:cubicBezTo>
                    <a:lnTo>
                      <a:pt x="3836" y="1986"/>
                    </a:lnTo>
                    <a:cubicBezTo>
                      <a:pt x="3459" y="1740"/>
                      <a:pt x="2941" y="1617"/>
                      <a:pt x="2421" y="1617"/>
                    </a:cubicBezTo>
                    <a:cubicBezTo>
                      <a:pt x="1872" y="1617"/>
                      <a:pt x="1322" y="1754"/>
                      <a:pt x="933" y="2027"/>
                    </a:cubicBezTo>
                    <a:cubicBezTo>
                      <a:pt x="39" y="2666"/>
                      <a:pt x="1" y="3794"/>
                      <a:pt x="643" y="4562"/>
                    </a:cubicBezTo>
                    <a:lnTo>
                      <a:pt x="643" y="4562"/>
                    </a:lnTo>
                    <a:cubicBezTo>
                      <a:pt x="498" y="4671"/>
                      <a:pt x="390" y="4815"/>
                      <a:pt x="366" y="4963"/>
                    </a:cubicBezTo>
                    <a:cubicBezTo>
                      <a:pt x="332" y="5363"/>
                      <a:pt x="566" y="5730"/>
                      <a:pt x="1000" y="5964"/>
                    </a:cubicBezTo>
                    <a:cubicBezTo>
                      <a:pt x="1309" y="6123"/>
                      <a:pt x="1661" y="6174"/>
                      <a:pt x="2033" y="6174"/>
                    </a:cubicBezTo>
                    <a:cubicBezTo>
                      <a:pt x="2708" y="6174"/>
                      <a:pt x="3450" y="6006"/>
                      <a:pt x="4129" y="6006"/>
                    </a:cubicBezTo>
                    <a:cubicBezTo>
                      <a:pt x="4489" y="6006"/>
                      <a:pt x="4831" y="6053"/>
                      <a:pt x="5136" y="6197"/>
                    </a:cubicBezTo>
                    <a:cubicBezTo>
                      <a:pt x="5703" y="6464"/>
                      <a:pt x="5970" y="6998"/>
                      <a:pt x="6537" y="7265"/>
                    </a:cubicBezTo>
                    <a:cubicBezTo>
                      <a:pt x="6808" y="7392"/>
                      <a:pt x="7124" y="7436"/>
                      <a:pt x="7454" y="7436"/>
                    </a:cubicBezTo>
                    <a:cubicBezTo>
                      <a:pt x="7814" y="7436"/>
                      <a:pt x="8190" y="7383"/>
                      <a:pt x="8538" y="7331"/>
                    </a:cubicBezTo>
                    <a:cubicBezTo>
                      <a:pt x="9005" y="7231"/>
                      <a:pt x="9506" y="7098"/>
                      <a:pt x="9706" y="6798"/>
                    </a:cubicBezTo>
                    <a:cubicBezTo>
                      <a:pt x="10106" y="6230"/>
                      <a:pt x="9272" y="5530"/>
                      <a:pt x="9572" y="4930"/>
                    </a:cubicBezTo>
                    <a:cubicBezTo>
                      <a:pt x="9751" y="4522"/>
                      <a:pt x="10338" y="4348"/>
                      <a:pt x="10917" y="4348"/>
                    </a:cubicBezTo>
                    <a:cubicBezTo>
                      <a:pt x="11097" y="4348"/>
                      <a:pt x="11275" y="4364"/>
                      <a:pt x="11440" y="4396"/>
                    </a:cubicBezTo>
                    <a:cubicBezTo>
                      <a:pt x="12141" y="4529"/>
                      <a:pt x="12808" y="4829"/>
                      <a:pt x="13508" y="4930"/>
                    </a:cubicBezTo>
                    <a:cubicBezTo>
                      <a:pt x="13688" y="4954"/>
                      <a:pt x="13867" y="4964"/>
                      <a:pt x="14046" y="4964"/>
                    </a:cubicBezTo>
                    <a:cubicBezTo>
                      <a:pt x="14601" y="4964"/>
                      <a:pt x="15155" y="4864"/>
                      <a:pt x="15710" y="4763"/>
                    </a:cubicBezTo>
                    <a:cubicBezTo>
                      <a:pt x="16244" y="4629"/>
                      <a:pt x="16811" y="4529"/>
                      <a:pt x="17311" y="4296"/>
                    </a:cubicBezTo>
                    <a:cubicBezTo>
                      <a:pt x="17778" y="4062"/>
                      <a:pt x="18145" y="3629"/>
                      <a:pt x="18112" y="3228"/>
                    </a:cubicBezTo>
                    <a:cubicBezTo>
                      <a:pt x="18052" y="2840"/>
                      <a:pt x="17592" y="2479"/>
                      <a:pt x="17089" y="2479"/>
                    </a:cubicBezTo>
                    <a:cubicBezTo>
                      <a:pt x="17030" y="2479"/>
                      <a:pt x="16971" y="2484"/>
                      <a:pt x="16911" y="2494"/>
                    </a:cubicBezTo>
                    <a:cubicBezTo>
                      <a:pt x="17411" y="2094"/>
                      <a:pt x="17445" y="1460"/>
                      <a:pt x="17078" y="993"/>
                    </a:cubicBezTo>
                    <a:cubicBezTo>
                      <a:pt x="16744" y="526"/>
                      <a:pt x="16077" y="193"/>
                      <a:pt x="15376" y="59"/>
                    </a:cubicBezTo>
                    <a:cubicBezTo>
                      <a:pt x="15172" y="20"/>
                      <a:pt x="14959" y="1"/>
                      <a:pt x="14743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3" name="Google Shape;1385;p32">
              <a:extLst>
                <a:ext uri="{FF2B5EF4-FFF2-40B4-BE49-F238E27FC236}">
                  <a16:creationId xmlns:a16="http://schemas.microsoft.com/office/drawing/2014/main" id="{62F8D486-8A0E-464B-90D8-62D7E5642D1A}"/>
                </a:ext>
              </a:extLst>
            </p:cNvPr>
            <p:cNvGrpSpPr/>
            <p:nvPr/>
          </p:nvGrpSpPr>
          <p:grpSpPr>
            <a:xfrm>
              <a:off x="2400658" y="4974734"/>
              <a:ext cx="1445712" cy="1183944"/>
              <a:chOff x="2597800" y="1406125"/>
              <a:chExt cx="2351650" cy="2104425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194" name="Google Shape;1386;p32">
                <a:extLst>
                  <a:ext uri="{FF2B5EF4-FFF2-40B4-BE49-F238E27FC236}">
                    <a16:creationId xmlns:a16="http://schemas.microsoft.com/office/drawing/2014/main" id="{44CB041E-B3F8-4A52-9AFB-4D0E96B065F6}"/>
                  </a:ext>
                </a:extLst>
              </p:cNvPr>
              <p:cNvSpPr/>
              <p:nvPr/>
            </p:nvSpPr>
            <p:spPr>
              <a:xfrm>
                <a:off x="2597800" y="1406900"/>
                <a:ext cx="2351650" cy="2103600"/>
              </a:xfrm>
              <a:custGeom>
                <a:avLst/>
                <a:gdLst/>
                <a:ahLst/>
                <a:cxnLst/>
                <a:rect l="l" t="t" r="r" b="b"/>
                <a:pathLst>
                  <a:path w="94066" h="84144" extrusionOk="0">
                    <a:moveTo>
                      <a:pt x="59909" y="1"/>
                    </a:moveTo>
                    <a:cubicBezTo>
                      <a:pt x="56496" y="1"/>
                      <a:pt x="52206" y="697"/>
                      <a:pt x="48629" y="930"/>
                    </a:cubicBezTo>
                    <a:cubicBezTo>
                      <a:pt x="48040" y="965"/>
                      <a:pt x="47436" y="980"/>
                      <a:pt x="46821" y="980"/>
                    </a:cubicBezTo>
                    <a:cubicBezTo>
                      <a:pt x="43245" y="980"/>
                      <a:pt x="39321" y="470"/>
                      <a:pt x="36044" y="470"/>
                    </a:cubicBezTo>
                    <a:cubicBezTo>
                      <a:pt x="34480" y="470"/>
                      <a:pt x="33063" y="586"/>
                      <a:pt x="31902" y="930"/>
                    </a:cubicBezTo>
                    <a:cubicBezTo>
                      <a:pt x="28030" y="1975"/>
                      <a:pt x="21305" y="3981"/>
                      <a:pt x="18141" y="8220"/>
                    </a:cubicBezTo>
                    <a:cubicBezTo>
                      <a:pt x="14948" y="12458"/>
                      <a:pt x="10851" y="13984"/>
                      <a:pt x="10003" y="15284"/>
                    </a:cubicBezTo>
                    <a:cubicBezTo>
                      <a:pt x="9297" y="16471"/>
                      <a:pt x="9551" y="18590"/>
                      <a:pt x="10483" y="21529"/>
                    </a:cubicBezTo>
                    <a:cubicBezTo>
                      <a:pt x="11783" y="25513"/>
                      <a:pt x="6358" y="34951"/>
                      <a:pt x="6612" y="36476"/>
                    </a:cubicBezTo>
                    <a:cubicBezTo>
                      <a:pt x="6725" y="38002"/>
                      <a:pt x="2006" y="40348"/>
                      <a:pt x="1413" y="41054"/>
                    </a:cubicBezTo>
                    <a:cubicBezTo>
                      <a:pt x="820" y="41760"/>
                      <a:pt x="2713" y="45066"/>
                      <a:pt x="3419" y="46960"/>
                    </a:cubicBezTo>
                    <a:cubicBezTo>
                      <a:pt x="4126" y="48966"/>
                      <a:pt x="0" y="54617"/>
                      <a:pt x="2006" y="58262"/>
                    </a:cubicBezTo>
                    <a:cubicBezTo>
                      <a:pt x="3900" y="62020"/>
                      <a:pt x="11783" y="64959"/>
                      <a:pt x="11783" y="64959"/>
                    </a:cubicBezTo>
                    <a:cubicBezTo>
                      <a:pt x="14609" y="66146"/>
                      <a:pt x="10596" y="73323"/>
                      <a:pt x="11557" y="75442"/>
                    </a:cubicBezTo>
                    <a:cubicBezTo>
                      <a:pt x="12490" y="77674"/>
                      <a:pt x="19186" y="81093"/>
                      <a:pt x="19186" y="81093"/>
                    </a:cubicBezTo>
                    <a:cubicBezTo>
                      <a:pt x="19186" y="81093"/>
                      <a:pt x="23312" y="80867"/>
                      <a:pt x="29924" y="80867"/>
                    </a:cubicBezTo>
                    <a:cubicBezTo>
                      <a:pt x="35996" y="80867"/>
                      <a:pt x="47017" y="84143"/>
                      <a:pt x="56224" y="84143"/>
                    </a:cubicBezTo>
                    <a:cubicBezTo>
                      <a:pt x="57171" y="84143"/>
                      <a:pt x="58098" y="84108"/>
                      <a:pt x="58999" y="84032"/>
                    </a:cubicBezTo>
                    <a:cubicBezTo>
                      <a:pt x="68522" y="83326"/>
                      <a:pt x="82311" y="73549"/>
                      <a:pt x="87001" y="68378"/>
                    </a:cubicBezTo>
                    <a:cubicBezTo>
                      <a:pt x="91607" y="63207"/>
                      <a:pt x="94065" y="53656"/>
                      <a:pt x="92907" y="48711"/>
                    </a:cubicBezTo>
                    <a:cubicBezTo>
                      <a:pt x="91607" y="43880"/>
                      <a:pt x="91381" y="32718"/>
                      <a:pt x="91381" y="30232"/>
                    </a:cubicBezTo>
                    <a:cubicBezTo>
                      <a:pt x="91381" y="27773"/>
                      <a:pt x="88414" y="25061"/>
                      <a:pt x="86295" y="23055"/>
                    </a:cubicBezTo>
                    <a:cubicBezTo>
                      <a:pt x="84063" y="21048"/>
                      <a:pt x="83243" y="14578"/>
                      <a:pt x="79598" y="11865"/>
                    </a:cubicBezTo>
                    <a:cubicBezTo>
                      <a:pt x="75953" y="9152"/>
                      <a:pt x="67589" y="2682"/>
                      <a:pt x="64651" y="930"/>
                    </a:cubicBezTo>
                    <a:cubicBezTo>
                      <a:pt x="63572" y="235"/>
                      <a:pt x="61888" y="1"/>
                      <a:pt x="59909" y="1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387;p32">
                <a:extLst>
                  <a:ext uri="{FF2B5EF4-FFF2-40B4-BE49-F238E27FC236}">
                    <a16:creationId xmlns:a16="http://schemas.microsoft.com/office/drawing/2014/main" id="{B2F7C791-F463-4DDC-AB1F-BB9B4180607D}"/>
                  </a:ext>
                </a:extLst>
              </p:cNvPr>
              <p:cNvSpPr/>
              <p:nvPr/>
            </p:nvSpPr>
            <p:spPr>
              <a:xfrm>
                <a:off x="2597800" y="1406125"/>
                <a:ext cx="2351650" cy="2104425"/>
              </a:xfrm>
              <a:custGeom>
                <a:avLst/>
                <a:gdLst/>
                <a:ahLst/>
                <a:cxnLst/>
                <a:rect l="l" t="t" r="r" b="b"/>
                <a:pathLst>
                  <a:path w="94066" h="84177" extrusionOk="0">
                    <a:moveTo>
                      <a:pt x="59819" y="1413"/>
                    </a:moveTo>
                    <a:cubicBezTo>
                      <a:pt x="61825" y="1413"/>
                      <a:pt x="63125" y="1667"/>
                      <a:pt x="63944" y="2119"/>
                    </a:cubicBezTo>
                    <a:cubicBezTo>
                      <a:pt x="65950" y="3419"/>
                      <a:pt x="71008" y="7177"/>
                      <a:pt x="74992" y="10144"/>
                    </a:cubicBezTo>
                    <a:cubicBezTo>
                      <a:pt x="76405" y="11190"/>
                      <a:pt x="77818" y="12263"/>
                      <a:pt x="78779" y="12970"/>
                    </a:cubicBezTo>
                    <a:cubicBezTo>
                      <a:pt x="80531" y="14383"/>
                      <a:pt x="81604" y="16954"/>
                      <a:pt x="82537" y="19327"/>
                    </a:cubicBezTo>
                    <a:cubicBezTo>
                      <a:pt x="83356" y="21305"/>
                      <a:pt x="84063" y="23086"/>
                      <a:pt x="85249" y="24131"/>
                    </a:cubicBezTo>
                    <a:cubicBezTo>
                      <a:pt x="87143" y="25911"/>
                      <a:pt x="89968" y="28511"/>
                      <a:pt x="89968" y="30263"/>
                    </a:cubicBezTo>
                    <a:cubicBezTo>
                      <a:pt x="89968" y="32975"/>
                      <a:pt x="90307" y="44165"/>
                      <a:pt x="91494" y="49110"/>
                    </a:cubicBezTo>
                    <a:cubicBezTo>
                      <a:pt x="92653" y="53461"/>
                      <a:pt x="90307" y="62532"/>
                      <a:pt x="85956" y="67476"/>
                    </a:cubicBezTo>
                    <a:cubicBezTo>
                      <a:pt x="81604" y="72308"/>
                      <a:pt x="68070" y="81944"/>
                      <a:pt x="58886" y="82650"/>
                    </a:cubicBezTo>
                    <a:cubicBezTo>
                      <a:pt x="58039" y="82763"/>
                      <a:pt x="57332" y="82763"/>
                      <a:pt x="56400" y="82763"/>
                    </a:cubicBezTo>
                    <a:cubicBezTo>
                      <a:pt x="51455" y="82763"/>
                      <a:pt x="45804" y="81831"/>
                      <a:pt x="40859" y="80898"/>
                    </a:cubicBezTo>
                    <a:cubicBezTo>
                      <a:pt x="36507" y="80192"/>
                      <a:pt x="32862" y="79485"/>
                      <a:pt x="29924" y="79485"/>
                    </a:cubicBezTo>
                    <a:cubicBezTo>
                      <a:pt x="24498" y="79485"/>
                      <a:pt x="20599" y="79712"/>
                      <a:pt x="19441" y="79712"/>
                    </a:cubicBezTo>
                    <a:cubicBezTo>
                      <a:pt x="16615" y="78186"/>
                      <a:pt x="13309" y="75953"/>
                      <a:pt x="12829" y="74993"/>
                    </a:cubicBezTo>
                    <a:cubicBezTo>
                      <a:pt x="12603" y="74428"/>
                      <a:pt x="13083" y="72534"/>
                      <a:pt x="13422" y="71348"/>
                    </a:cubicBezTo>
                    <a:cubicBezTo>
                      <a:pt x="14128" y="68409"/>
                      <a:pt x="15089" y="64877"/>
                      <a:pt x="12376" y="63690"/>
                    </a:cubicBezTo>
                    <a:lnTo>
                      <a:pt x="12376" y="63577"/>
                    </a:lnTo>
                    <a:lnTo>
                      <a:pt x="12263" y="63577"/>
                    </a:lnTo>
                    <a:cubicBezTo>
                      <a:pt x="10257" y="62871"/>
                      <a:pt x="4606" y="60299"/>
                      <a:pt x="3193" y="57700"/>
                    </a:cubicBezTo>
                    <a:cubicBezTo>
                      <a:pt x="2374" y="55920"/>
                      <a:pt x="3193" y="53348"/>
                      <a:pt x="4013" y="51229"/>
                    </a:cubicBezTo>
                    <a:cubicBezTo>
                      <a:pt x="4719" y="49336"/>
                      <a:pt x="5199" y="47810"/>
                      <a:pt x="4719" y="46510"/>
                    </a:cubicBezTo>
                    <a:cubicBezTo>
                      <a:pt x="4493" y="45917"/>
                      <a:pt x="4239" y="45210"/>
                      <a:pt x="3900" y="44504"/>
                    </a:cubicBezTo>
                    <a:cubicBezTo>
                      <a:pt x="3532" y="43685"/>
                      <a:pt x="2939" y="42385"/>
                      <a:pt x="2826" y="41791"/>
                    </a:cubicBezTo>
                    <a:cubicBezTo>
                      <a:pt x="3080" y="41565"/>
                      <a:pt x="3419" y="41339"/>
                      <a:pt x="3787" y="41085"/>
                    </a:cubicBezTo>
                    <a:cubicBezTo>
                      <a:pt x="5906" y="39672"/>
                      <a:pt x="8138" y="38259"/>
                      <a:pt x="8025" y="36394"/>
                    </a:cubicBezTo>
                    <a:cubicBezTo>
                      <a:pt x="8025" y="35914"/>
                      <a:pt x="8590" y="34388"/>
                      <a:pt x="9184" y="33201"/>
                    </a:cubicBezTo>
                    <a:cubicBezTo>
                      <a:pt x="11190" y="28257"/>
                      <a:pt x="12829" y="24018"/>
                      <a:pt x="11896" y="21079"/>
                    </a:cubicBezTo>
                    <a:cubicBezTo>
                      <a:pt x="10709" y="17773"/>
                      <a:pt x="10964" y="16502"/>
                      <a:pt x="11303" y="16021"/>
                    </a:cubicBezTo>
                    <a:cubicBezTo>
                      <a:pt x="11416" y="15795"/>
                      <a:pt x="12263" y="15315"/>
                      <a:pt x="12829" y="14835"/>
                    </a:cubicBezTo>
                    <a:cubicBezTo>
                      <a:pt x="14609" y="13676"/>
                      <a:pt x="17208" y="12009"/>
                      <a:pt x="19328" y="9070"/>
                    </a:cubicBezTo>
                    <a:cubicBezTo>
                      <a:pt x="22266" y="5199"/>
                      <a:pt x="28850" y="3306"/>
                      <a:pt x="32269" y="2232"/>
                    </a:cubicBezTo>
                    <a:cubicBezTo>
                      <a:pt x="33201" y="2006"/>
                      <a:pt x="34388" y="1893"/>
                      <a:pt x="35914" y="1893"/>
                    </a:cubicBezTo>
                    <a:cubicBezTo>
                      <a:pt x="37440" y="1893"/>
                      <a:pt x="39107" y="2006"/>
                      <a:pt x="40859" y="2119"/>
                    </a:cubicBezTo>
                    <a:cubicBezTo>
                      <a:pt x="42752" y="2232"/>
                      <a:pt x="44758" y="2374"/>
                      <a:pt x="46623" y="2374"/>
                    </a:cubicBezTo>
                    <a:lnTo>
                      <a:pt x="48742" y="2374"/>
                    </a:lnTo>
                    <a:lnTo>
                      <a:pt x="52981" y="2006"/>
                    </a:lnTo>
                    <a:cubicBezTo>
                      <a:pt x="55354" y="1667"/>
                      <a:pt x="57813" y="1413"/>
                      <a:pt x="59819" y="1413"/>
                    </a:cubicBezTo>
                    <a:close/>
                    <a:moveTo>
                      <a:pt x="59819" y="0"/>
                    </a:moveTo>
                    <a:cubicBezTo>
                      <a:pt x="56400" y="0"/>
                      <a:pt x="52161" y="706"/>
                      <a:pt x="48629" y="961"/>
                    </a:cubicBezTo>
                    <a:lnTo>
                      <a:pt x="46623" y="961"/>
                    </a:lnTo>
                    <a:cubicBezTo>
                      <a:pt x="42978" y="961"/>
                      <a:pt x="39107" y="480"/>
                      <a:pt x="35914" y="480"/>
                    </a:cubicBezTo>
                    <a:cubicBezTo>
                      <a:pt x="34388" y="480"/>
                      <a:pt x="33088" y="593"/>
                      <a:pt x="31902" y="961"/>
                    </a:cubicBezTo>
                    <a:cubicBezTo>
                      <a:pt x="28030" y="2006"/>
                      <a:pt x="21305" y="4012"/>
                      <a:pt x="18141" y="8251"/>
                    </a:cubicBezTo>
                    <a:cubicBezTo>
                      <a:pt x="14948" y="12489"/>
                      <a:pt x="10851" y="14015"/>
                      <a:pt x="10003" y="15315"/>
                    </a:cubicBezTo>
                    <a:cubicBezTo>
                      <a:pt x="9297" y="16502"/>
                      <a:pt x="9551" y="18621"/>
                      <a:pt x="10483" y="21560"/>
                    </a:cubicBezTo>
                    <a:cubicBezTo>
                      <a:pt x="11783" y="25544"/>
                      <a:pt x="6358" y="34982"/>
                      <a:pt x="6612" y="36507"/>
                    </a:cubicBezTo>
                    <a:cubicBezTo>
                      <a:pt x="6725" y="38033"/>
                      <a:pt x="2006" y="40379"/>
                      <a:pt x="1413" y="41085"/>
                    </a:cubicBezTo>
                    <a:cubicBezTo>
                      <a:pt x="820" y="41791"/>
                      <a:pt x="2713" y="45097"/>
                      <a:pt x="3419" y="46991"/>
                    </a:cubicBezTo>
                    <a:cubicBezTo>
                      <a:pt x="4126" y="48997"/>
                      <a:pt x="0" y="54648"/>
                      <a:pt x="2006" y="58293"/>
                    </a:cubicBezTo>
                    <a:cubicBezTo>
                      <a:pt x="3900" y="62051"/>
                      <a:pt x="11783" y="64990"/>
                      <a:pt x="11783" y="64990"/>
                    </a:cubicBezTo>
                    <a:cubicBezTo>
                      <a:pt x="14609" y="66177"/>
                      <a:pt x="10596" y="73354"/>
                      <a:pt x="11557" y="75473"/>
                    </a:cubicBezTo>
                    <a:cubicBezTo>
                      <a:pt x="12490" y="77705"/>
                      <a:pt x="19186" y="81124"/>
                      <a:pt x="19186" y="81124"/>
                    </a:cubicBezTo>
                    <a:cubicBezTo>
                      <a:pt x="19186" y="81124"/>
                      <a:pt x="23312" y="80898"/>
                      <a:pt x="29924" y="80898"/>
                    </a:cubicBezTo>
                    <a:cubicBezTo>
                      <a:pt x="36027" y="80898"/>
                      <a:pt x="47216" y="84176"/>
                      <a:pt x="56400" y="84176"/>
                    </a:cubicBezTo>
                    <a:cubicBezTo>
                      <a:pt x="57332" y="84176"/>
                      <a:pt x="58180" y="84176"/>
                      <a:pt x="58999" y="84063"/>
                    </a:cubicBezTo>
                    <a:cubicBezTo>
                      <a:pt x="68522" y="83357"/>
                      <a:pt x="82311" y="73580"/>
                      <a:pt x="87001" y="68409"/>
                    </a:cubicBezTo>
                    <a:cubicBezTo>
                      <a:pt x="91607" y="63238"/>
                      <a:pt x="94065" y="53687"/>
                      <a:pt x="92907" y="48742"/>
                    </a:cubicBezTo>
                    <a:cubicBezTo>
                      <a:pt x="91607" y="43911"/>
                      <a:pt x="91381" y="32749"/>
                      <a:pt x="91381" y="30263"/>
                    </a:cubicBezTo>
                    <a:cubicBezTo>
                      <a:pt x="91381" y="27804"/>
                      <a:pt x="88414" y="25092"/>
                      <a:pt x="86295" y="23086"/>
                    </a:cubicBezTo>
                    <a:cubicBezTo>
                      <a:pt x="84063" y="21079"/>
                      <a:pt x="83243" y="14609"/>
                      <a:pt x="79598" y="11896"/>
                    </a:cubicBezTo>
                    <a:cubicBezTo>
                      <a:pt x="75953" y="9183"/>
                      <a:pt x="67589" y="2713"/>
                      <a:pt x="64651" y="961"/>
                    </a:cubicBezTo>
                    <a:cubicBezTo>
                      <a:pt x="63577" y="254"/>
                      <a:pt x="61825" y="0"/>
                      <a:pt x="59819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388;p32">
                <a:extLst>
                  <a:ext uri="{FF2B5EF4-FFF2-40B4-BE49-F238E27FC236}">
                    <a16:creationId xmlns:a16="http://schemas.microsoft.com/office/drawing/2014/main" id="{0142F014-330F-4259-968E-784DDAA0D79B}"/>
                  </a:ext>
                </a:extLst>
              </p:cNvPr>
              <p:cNvSpPr/>
              <p:nvPr/>
            </p:nvSpPr>
            <p:spPr>
              <a:xfrm>
                <a:off x="2839375" y="3007550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B34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389;p32">
                <a:extLst>
                  <a:ext uri="{FF2B5EF4-FFF2-40B4-BE49-F238E27FC236}">
                    <a16:creationId xmlns:a16="http://schemas.microsoft.com/office/drawing/2014/main" id="{D2D1D224-A5DE-4F4A-A5E8-4CAEAF144BC3}"/>
                  </a:ext>
                </a:extLst>
              </p:cNvPr>
              <p:cNvSpPr/>
              <p:nvPr/>
            </p:nvSpPr>
            <p:spPr>
              <a:xfrm>
                <a:off x="2862700" y="3040050"/>
                <a:ext cx="214775" cy="394200"/>
              </a:xfrm>
              <a:custGeom>
                <a:avLst/>
                <a:gdLst/>
                <a:ahLst/>
                <a:cxnLst/>
                <a:rect l="l" t="t" r="r" b="b"/>
                <a:pathLst>
                  <a:path w="8591" h="15768" extrusionOk="0">
                    <a:moveTo>
                      <a:pt x="1780" y="0"/>
                    </a:moveTo>
                    <a:lnTo>
                      <a:pt x="1780" y="0"/>
                    </a:lnTo>
                    <a:cubicBezTo>
                      <a:pt x="3306" y="2006"/>
                      <a:pt x="0" y="8110"/>
                      <a:pt x="961" y="10116"/>
                    </a:cubicBezTo>
                    <a:cubicBezTo>
                      <a:pt x="1894" y="12348"/>
                      <a:pt x="8590" y="15767"/>
                      <a:pt x="8590" y="15767"/>
                    </a:cubicBezTo>
                    <a:cubicBezTo>
                      <a:pt x="6358" y="4465"/>
                      <a:pt x="8025" y="3165"/>
                      <a:pt x="8025" y="3165"/>
                    </a:cubicBezTo>
                    <a:lnTo>
                      <a:pt x="1780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390;p32">
                <a:extLst>
                  <a:ext uri="{FF2B5EF4-FFF2-40B4-BE49-F238E27FC236}">
                    <a16:creationId xmlns:a16="http://schemas.microsoft.com/office/drawing/2014/main" id="{D1E7EC84-38BD-42F5-B918-42D0AD38CF7D}"/>
                  </a:ext>
                </a:extLst>
              </p:cNvPr>
              <p:cNvSpPr/>
              <p:nvPr/>
            </p:nvSpPr>
            <p:spPr>
              <a:xfrm>
                <a:off x="2780750" y="1568200"/>
                <a:ext cx="1965950" cy="1781625"/>
              </a:xfrm>
              <a:custGeom>
                <a:avLst/>
                <a:gdLst/>
                <a:ahLst/>
                <a:cxnLst/>
                <a:rect l="l" t="t" r="r" b="b"/>
                <a:pathLst>
                  <a:path w="78638" h="71265" extrusionOk="0">
                    <a:moveTo>
                      <a:pt x="28050" y="1"/>
                    </a:moveTo>
                    <a:cubicBezTo>
                      <a:pt x="24991" y="1"/>
                      <a:pt x="21791" y="769"/>
                      <a:pt x="18706" y="2955"/>
                    </a:cubicBezTo>
                    <a:cubicBezTo>
                      <a:pt x="11049" y="8239"/>
                      <a:pt x="10936" y="9878"/>
                      <a:pt x="10342" y="16235"/>
                    </a:cubicBezTo>
                    <a:cubicBezTo>
                      <a:pt x="9890" y="22734"/>
                      <a:pt x="7771" y="20728"/>
                      <a:pt x="6471" y="25193"/>
                    </a:cubicBezTo>
                    <a:cubicBezTo>
                      <a:pt x="5511" y="28725"/>
                      <a:pt x="5991" y="33076"/>
                      <a:pt x="3759" y="39434"/>
                    </a:cubicBezTo>
                    <a:cubicBezTo>
                      <a:pt x="1526" y="45792"/>
                      <a:pt x="1" y="52404"/>
                      <a:pt x="3759" y="55342"/>
                    </a:cubicBezTo>
                    <a:cubicBezTo>
                      <a:pt x="7404" y="58394"/>
                      <a:pt x="10342" y="61813"/>
                      <a:pt x="16700" y="63819"/>
                    </a:cubicBezTo>
                    <a:cubicBezTo>
                      <a:pt x="23171" y="65825"/>
                      <a:pt x="27550" y="65345"/>
                      <a:pt x="33428" y="67690"/>
                    </a:cubicBezTo>
                    <a:cubicBezTo>
                      <a:pt x="38110" y="69469"/>
                      <a:pt x="44370" y="71265"/>
                      <a:pt x="49465" y="71265"/>
                    </a:cubicBezTo>
                    <a:cubicBezTo>
                      <a:pt x="50766" y="71265"/>
                      <a:pt x="51991" y="71148"/>
                      <a:pt x="53094" y="70883"/>
                    </a:cubicBezTo>
                    <a:cubicBezTo>
                      <a:pt x="58491" y="69696"/>
                      <a:pt x="66149" y="63113"/>
                      <a:pt x="69342" y="62039"/>
                    </a:cubicBezTo>
                    <a:cubicBezTo>
                      <a:pt x="72506" y="61107"/>
                      <a:pt x="78638" y="53449"/>
                      <a:pt x="78412" y="45565"/>
                    </a:cubicBezTo>
                    <a:cubicBezTo>
                      <a:pt x="78157" y="37795"/>
                      <a:pt x="77705" y="27679"/>
                      <a:pt x="74738" y="22960"/>
                    </a:cubicBezTo>
                    <a:cubicBezTo>
                      <a:pt x="71800" y="18354"/>
                      <a:pt x="68861" y="16122"/>
                      <a:pt x="67335" y="12703"/>
                    </a:cubicBezTo>
                    <a:cubicBezTo>
                      <a:pt x="65950" y="9239"/>
                      <a:pt x="67065" y="2947"/>
                      <a:pt x="58549" y="2947"/>
                    </a:cubicBezTo>
                    <a:cubicBezTo>
                      <a:pt x="58383" y="2947"/>
                      <a:pt x="58213" y="2950"/>
                      <a:pt x="58039" y="2955"/>
                    </a:cubicBezTo>
                    <a:cubicBezTo>
                      <a:pt x="52080" y="3029"/>
                      <a:pt x="48414" y="3859"/>
                      <a:pt x="45093" y="3859"/>
                    </a:cubicBezTo>
                    <a:cubicBezTo>
                      <a:pt x="43360" y="3859"/>
                      <a:pt x="41720" y="3633"/>
                      <a:pt x="39898" y="2955"/>
                    </a:cubicBezTo>
                    <a:cubicBezTo>
                      <a:pt x="36811" y="1689"/>
                      <a:pt x="32584" y="1"/>
                      <a:pt x="28050" y="1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391;p32">
                <a:extLst>
                  <a:ext uri="{FF2B5EF4-FFF2-40B4-BE49-F238E27FC236}">
                    <a16:creationId xmlns:a16="http://schemas.microsoft.com/office/drawing/2014/main" id="{16F9D263-74B9-4D14-BC81-ACAA5E7D4EF4}"/>
                  </a:ext>
                </a:extLst>
              </p:cNvPr>
              <p:cNvSpPr/>
              <p:nvPr/>
            </p:nvSpPr>
            <p:spPr>
              <a:xfrm>
                <a:off x="2734788" y="1494657"/>
                <a:ext cx="2092150" cy="1939592"/>
              </a:xfrm>
              <a:custGeom>
                <a:avLst/>
                <a:gdLst/>
                <a:ahLst/>
                <a:cxnLst/>
                <a:rect l="l" t="t" r="r" b="b"/>
                <a:pathLst>
                  <a:path w="77592" h="71603" extrusionOk="0">
                    <a:moveTo>
                      <a:pt x="27010" y="324"/>
                    </a:moveTo>
                    <a:cubicBezTo>
                      <a:pt x="27386" y="324"/>
                      <a:pt x="27765" y="338"/>
                      <a:pt x="28143" y="368"/>
                    </a:cubicBezTo>
                    <a:cubicBezTo>
                      <a:pt x="30856" y="481"/>
                      <a:pt x="33795" y="1301"/>
                      <a:pt x="36620" y="2374"/>
                    </a:cubicBezTo>
                    <a:cubicBezTo>
                      <a:pt x="37327" y="2600"/>
                      <a:pt x="38033" y="2939"/>
                      <a:pt x="38739" y="3194"/>
                    </a:cubicBezTo>
                    <a:lnTo>
                      <a:pt x="39785" y="3533"/>
                    </a:lnTo>
                    <a:cubicBezTo>
                      <a:pt x="40265" y="3646"/>
                      <a:pt x="40633" y="3787"/>
                      <a:pt x="40972" y="3900"/>
                    </a:cubicBezTo>
                    <a:cubicBezTo>
                      <a:pt x="42011" y="4115"/>
                      <a:pt x="43016" y="4194"/>
                      <a:pt x="44030" y="4194"/>
                    </a:cubicBezTo>
                    <a:cubicBezTo>
                      <a:pt x="44615" y="4194"/>
                      <a:pt x="45204" y="4168"/>
                      <a:pt x="45804" y="4126"/>
                    </a:cubicBezTo>
                    <a:cubicBezTo>
                      <a:pt x="49110" y="4013"/>
                      <a:pt x="52387" y="3787"/>
                      <a:pt x="55693" y="3533"/>
                    </a:cubicBezTo>
                    <a:cubicBezTo>
                      <a:pt x="56174" y="3533"/>
                      <a:pt x="56626" y="3533"/>
                      <a:pt x="56993" y="3420"/>
                    </a:cubicBezTo>
                    <a:lnTo>
                      <a:pt x="58293" y="3420"/>
                    </a:lnTo>
                    <a:cubicBezTo>
                      <a:pt x="59112" y="3420"/>
                      <a:pt x="59932" y="3533"/>
                      <a:pt x="60751" y="3787"/>
                    </a:cubicBezTo>
                    <a:cubicBezTo>
                      <a:pt x="62390" y="4126"/>
                      <a:pt x="63690" y="5426"/>
                      <a:pt x="64396" y="6952"/>
                    </a:cubicBezTo>
                    <a:cubicBezTo>
                      <a:pt x="64763" y="7771"/>
                      <a:pt x="64990" y="8591"/>
                      <a:pt x="65103" y="9438"/>
                    </a:cubicBezTo>
                    <a:cubicBezTo>
                      <a:pt x="65357" y="10371"/>
                      <a:pt x="65470" y="11190"/>
                      <a:pt x="65696" y="12123"/>
                    </a:cubicBezTo>
                    <a:cubicBezTo>
                      <a:pt x="66176" y="13903"/>
                      <a:pt x="67222" y="15542"/>
                      <a:pt x="68409" y="16955"/>
                    </a:cubicBezTo>
                    <a:cubicBezTo>
                      <a:pt x="69454" y="18367"/>
                      <a:pt x="70641" y="19780"/>
                      <a:pt x="71828" y="21193"/>
                    </a:cubicBezTo>
                    <a:cubicBezTo>
                      <a:pt x="72280" y="21900"/>
                      <a:pt x="72760" y="22719"/>
                      <a:pt x="73353" y="23425"/>
                    </a:cubicBezTo>
                    <a:cubicBezTo>
                      <a:pt x="73692" y="24132"/>
                      <a:pt x="74173" y="24979"/>
                      <a:pt x="74399" y="25912"/>
                    </a:cubicBezTo>
                    <a:cubicBezTo>
                      <a:pt x="75105" y="27551"/>
                      <a:pt x="75473" y="29331"/>
                      <a:pt x="75812" y="31196"/>
                    </a:cubicBezTo>
                    <a:cubicBezTo>
                      <a:pt x="76179" y="32976"/>
                      <a:pt x="76405" y="34869"/>
                      <a:pt x="76518" y="36734"/>
                    </a:cubicBezTo>
                    <a:cubicBezTo>
                      <a:pt x="76772" y="38514"/>
                      <a:pt x="76885" y="40379"/>
                      <a:pt x="76885" y="42272"/>
                    </a:cubicBezTo>
                    <a:cubicBezTo>
                      <a:pt x="76998" y="44166"/>
                      <a:pt x="77224" y="46031"/>
                      <a:pt x="76998" y="47924"/>
                    </a:cubicBezTo>
                    <a:cubicBezTo>
                      <a:pt x="76659" y="51569"/>
                      <a:pt x="75105" y="55101"/>
                      <a:pt x="72760" y="58040"/>
                    </a:cubicBezTo>
                    <a:cubicBezTo>
                      <a:pt x="72280" y="58887"/>
                      <a:pt x="71573" y="59594"/>
                      <a:pt x="71008" y="60159"/>
                    </a:cubicBezTo>
                    <a:cubicBezTo>
                      <a:pt x="70302" y="60752"/>
                      <a:pt x="69595" y="61346"/>
                      <a:pt x="68748" y="61826"/>
                    </a:cubicBezTo>
                    <a:lnTo>
                      <a:pt x="67476" y="62278"/>
                    </a:lnTo>
                    <a:lnTo>
                      <a:pt x="66883" y="62645"/>
                    </a:lnTo>
                    <a:lnTo>
                      <a:pt x="66289" y="62984"/>
                    </a:lnTo>
                    <a:cubicBezTo>
                      <a:pt x="65470" y="63465"/>
                      <a:pt x="64650" y="63945"/>
                      <a:pt x="63803" y="64397"/>
                    </a:cubicBezTo>
                    <a:cubicBezTo>
                      <a:pt x="60751" y="66403"/>
                      <a:pt x="57699" y="68523"/>
                      <a:pt x="54393" y="70049"/>
                    </a:cubicBezTo>
                    <a:cubicBezTo>
                      <a:pt x="54054" y="70190"/>
                      <a:pt x="53574" y="70416"/>
                      <a:pt x="53207" y="70529"/>
                    </a:cubicBezTo>
                    <a:cubicBezTo>
                      <a:pt x="52755" y="70642"/>
                      <a:pt x="52274" y="70755"/>
                      <a:pt x="51935" y="70896"/>
                    </a:cubicBezTo>
                    <a:cubicBezTo>
                      <a:pt x="51455" y="71009"/>
                      <a:pt x="50974" y="71009"/>
                      <a:pt x="50635" y="71122"/>
                    </a:cubicBezTo>
                    <a:lnTo>
                      <a:pt x="49929" y="71122"/>
                    </a:lnTo>
                    <a:lnTo>
                      <a:pt x="49223" y="71235"/>
                    </a:lnTo>
                    <a:cubicBezTo>
                      <a:pt x="47442" y="71235"/>
                      <a:pt x="45690" y="71122"/>
                      <a:pt x="43910" y="70755"/>
                    </a:cubicBezTo>
                    <a:cubicBezTo>
                      <a:pt x="40491" y="70190"/>
                      <a:pt x="37214" y="69229"/>
                      <a:pt x="34021" y="68184"/>
                    </a:cubicBezTo>
                    <a:cubicBezTo>
                      <a:pt x="33201" y="67816"/>
                      <a:pt x="32382" y="67590"/>
                      <a:pt x="31562" y="67223"/>
                    </a:cubicBezTo>
                    <a:cubicBezTo>
                      <a:pt x="31195" y="67110"/>
                      <a:pt x="30856" y="66997"/>
                      <a:pt x="30376" y="66884"/>
                    </a:cubicBezTo>
                    <a:cubicBezTo>
                      <a:pt x="30037" y="66771"/>
                      <a:pt x="29556" y="66658"/>
                      <a:pt x="29189" y="66516"/>
                    </a:cubicBezTo>
                    <a:cubicBezTo>
                      <a:pt x="27550" y="66064"/>
                      <a:pt x="26024" y="65697"/>
                      <a:pt x="24385" y="65358"/>
                    </a:cubicBezTo>
                    <a:cubicBezTo>
                      <a:pt x="22831" y="64991"/>
                      <a:pt x="21305" y="64539"/>
                      <a:pt x="19779" y="63945"/>
                    </a:cubicBezTo>
                    <a:cubicBezTo>
                      <a:pt x="19073" y="63691"/>
                      <a:pt x="18367" y="63465"/>
                      <a:pt x="17660" y="63239"/>
                    </a:cubicBezTo>
                    <a:cubicBezTo>
                      <a:pt x="16954" y="62984"/>
                      <a:pt x="16247" y="62758"/>
                      <a:pt x="15541" y="62532"/>
                    </a:cubicBezTo>
                    <a:cubicBezTo>
                      <a:pt x="12828" y="61572"/>
                      <a:pt x="10257" y="60413"/>
                      <a:pt x="7884" y="58887"/>
                    </a:cubicBezTo>
                    <a:cubicBezTo>
                      <a:pt x="7432" y="58520"/>
                      <a:pt x="6838" y="58040"/>
                      <a:pt x="6245" y="57700"/>
                    </a:cubicBezTo>
                    <a:cubicBezTo>
                      <a:pt x="5764" y="57220"/>
                      <a:pt x="5171" y="56881"/>
                      <a:pt x="4606" y="56401"/>
                    </a:cubicBezTo>
                    <a:cubicBezTo>
                      <a:pt x="4126" y="56062"/>
                      <a:pt x="3532" y="55581"/>
                      <a:pt x="3052" y="55214"/>
                    </a:cubicBezTo>
                    <a:cubicBezTo>
                      <a:pt x="2826" y="54988"/>
                      <a:pt x="2600" y="54762"/>
                      <a:pt x="2345" y="54507"/>
                    </a:cubicBezTo>
                    <a:cubicBezTo>
                      <a:pt x="2232" y="54281"/>
                      <a:pt x="2006" y="54168"/>
                      <a:pt x="1893" y="53801"/>
                    </a:cubicBezTo>
                    <a:cubicBezTo>
                      <a:pt x="1187" y="52869"/>
                      <a:pt x="933" y="51682"/>
                      <a:pt x="820" y="50523"/>
                    </a:cubicBezTo>
                    <a:cubicBezTo>
                      <a:pt x="707" y="49337"/>
                      <a:pt x="820" y="48150"/>
                      <a:pt x="1074" y="46991"/>
                    </a:cubicBezTo>
                    <a:cubicBezTo>
                      <a:pt x="1300" y="44759"/>
                      <a:pt x="2006" y="42753"/>
                      <a:pt x="2600" y="40860"/>
                    </a:cubicBezTo>
                    <a:cubicBezTo>
                      <a:pt x="2826" y="39927"/>
                      <a:pt x="3193" y="38966"/>
                      <a:pt x="3419" y="38147"/>
                    </a:cubicBezTo>
                    <a:cubicBezTo>
                      <a:pt x="3645" y="37215"/>
                      <a:pt x="3899" y="36395"/>
                      <a:pt x="4126" y="35576"/>
                    </a:cubicBezTo>
                    <a:cubicBezTo>
                      <a:pt x="4832" y="32383"/>
                      <a:pt x="4945" y="29783"/>
                      <a:pt x="5171" y="28031"/>
                    </a:cubicBezTo>
                    <a:cubicBezTo>
                      <a:pt x="5312" y="27212"/>
                      <a:pt x="5538" y="26505"/>
                      <a:pt x="5538" y="26025"/>
                    </a:cubicBezTo>
                    <a:cubicBezTo>
                      <a:pt x="5651" y="25686"/>
                      <a:pt x="5764" y="25432"/>
                      <a:pt x="5764" y="25432"/>
                    </a:cubicBezTo>
                    <a:cubicBezTo>
                      <a:pt x="5764" y="25432"/>
                      <a:pt x="5764" y="25206"/>
                      <a:pt x="5877" y="24725"/>
                    </a:cubicBezTo>
                    <a:cubicBezTo>
                      <a:pt x="6132" y="24386"/>
                      <a:pt x="6358" y="23793"/>
                      <a:pt x="6951" y="23086"/>
                    </a:cubicBezTo>
                    <a:lnTo>
                      <a:pt x="7884" y="22154"/>
                    </a:lnTo>
                    <a:cubicBezTo>
                      <a:pt x="8364" y="21673"/>
                      <a:pt x="8703" y="21193"/>
                      <a:pt x="9070" y="20487"/>
                    </a:cubicBezTo>
                    <a:cubicBezTo>
                      <a:pt x="9551" y="19187"/>
                      <a:pt x="9551" y="17661"/>
                      <a:pt x="9664" y="16022"/>
                    </a:cubicBezTo>
                    <a:cubicBezTo>
                      <a:pt x="9777" y="14383"/>
                      <a:pt x="9890" y="12603"/>
                      <a:pt x="10483" y="10710"/>
                    </a:cubicBezTo>
                    <a:cubicBezTo>
                      <a:pt x="10822" y="9777"/>
                      <a:pt x="11303" y="8958"/>
                      <a:pt x="12009" y="8139"/>
                    </a:cubicBezTo>
                    <a:cubicBezTo>
                      <a:pt x="12602" y="7319"/>
                      <a:pt x="13422" y="6613"/>
                      <a:pt x="14354" y="5765"/>
                    </a:cubicBezTo>
                    <a:cubicBezTo>
                      <a:pt x="15202" y="5059"/>
                      <a:pt x="16134" y="4352"/>
                      <a:pt x="17067" y="3646"/>
                    </a:cubicBezTo>
                    <a:cubicBezTo>
                      <a:pt x="17321" y="3533"/>
                      <a:pt x="17660" y="3307"/>
                      <a:pt x="17886" y="3194"/>
                    </a:cubicBezTo>
                    <a:cubicBezTo>
                      <a:pt x="18141" y="2939"/>
                      <a:pt x="18367" y="2826"/>
                      <a:pt x="18593" y="2600"/>
                    </a:cubicBezTo>
                    <a:cubicBezTo>
                      <a:pt x="19186" y="2233"/>
                      <a:pt x="19779" y="2007"/>
                      <a:pt x="20260" y="1781"/>
                    </a:cubicBezTo>
                    <a:cubicBezTo>
                      <a:pt x="20599" y="1527"/>
                      <a:pt x="20853" y="1527"/>
                      <a:pt x="21192" y="1414"/>
                    </a:cubicBezTo>
                    <a:cubicBezTo>
                      <a:pt x="21418" y="1301"/>
                      <a:pt x="21786" y="1188"/>
                      <a:pt x="22125" y="1074"/>
                    </a:cubicBezTo>
                    <a:cubicBezTo>
                      <a:pt x="22379" y="961"/>
                      <a:pt x="22718" y="820"/>
                      <a:pt x="23085" y="820"/>
                    </a:cubicBezTo>
                    <a:lnTo>
                      <a:pt x="23538" y="707"/>
                    </a:lnTo>
                    <a:lnTo>
                      <a:pt x="24018" y="594"/>
                    </a:lnTo>
                    <a:cubicBezTo>
                      <a:pt x="24969" y="429"/>
                      <a:pt x="25982" y="324"/>
                      <a:pt x="27010" y="324"/>
                    </a:cubicBezTo>
                    <a:close/>
                    <a:moveTo>
                      <a:pt x="28143" y="1"/>
                    </a:moveTo>
                    <a:cubicBezTo>
                      <a:pt x="26731" y="1"/>
                      <a:pt x="25318" y="1"/>
                      <a:pt x="23905" y="255"/>
                    </a:cubicBezTo>
                    <a:lnTo>
                      <a:pt x="23425" y="368"/>
                    </a:lnTo>
                    <a:lnTo>
                      <a:pt x="22972" y="481"/>
                    </a:lnTo>
                    <a:cubicBezTo>
                      <a:pt x="22605" y="594"/>
                      <a:pt x="22266" y="594"/>
                      <a:pt x="22012" y="707"/>
                    </a:cubicBezTo>
                    <a:cubicBezTo>
                      <a:pt x="21673" y="820"/>
                      <a:pt x="21305" y="961"/>
                      <a:pt x="21079" y="1074"/>
                    </a:cubicBezTo>
                    <a:cubicBezTo>
                      <a:pt x="20712" y="1188"/>
                      <a:pt x="20486" y="1301"/>
                      <a:pt x="20147" y="1414"/>
                    </a:cubicBezTo>
                    <a:cubicBezTo>
                      <a:pt x="19553" y="1668"/>
                      <a:pt x="18960" y="2007"/>
                      <a:pt x="18480" y="2374"/>
                    </a:cubicBezTo>
                    <a:cubicBezTo>
                      <a:pt x="18141" y="2487"/>
                      <a:pt x="17886" y="2713"/>
                      <a:pt x="17660" y="2826"/>
                    </a:cubicBezTo>
                    <a:cubicBezTo>
                      <a:pt x="17434" y="2939"/>
                      <a:pt x="17180" y="3194"/>
                      <a:pt x="16841" y="3307"/>
                    </a:cubicBezTo>
                    <a:cubicBezTo>
                      <a:pt x="15908" y="4013"/>
                      <a:pt x="14948" y="4720"/>
                      <a:pt x="14015" y="5539"/>
                    </a:cubicBezTo>
                    <a:cubicBezTo>
                      <a:pt x="13196" y="6245"/>
                      <a:pt x="12376" y="6952"/>
                      <a:pt x="11670" y="7771"/>
                    </a:cubicBezTo>
                    <a:cubicBezTo>
                      <a:pt x="10964" y="8591"/>
                      <a:pt x="10370" y="9551"/>
                      <a:pt x="10003" y="10597"/>
                    </a:cubicBezTo>
                    <a:cubicBezTo>
                      <a:pt x="9296" y="12490"/>
                      <a:pt x="9296" y="14383"/>
                      <a:pt x="9070" y="16022"/>
                    </a:cubicBezTo>
                    <a:cubicBezTo>
                      <a:pt x="8957" y="17661"/>
                      <a:pt x="8477" y="19074"/>
                      <a:pt x="7997" y="20035"/>
                    </a:cubicBezTo>
                    <a:cubicBezTo>
                      <a:pt x="7771" y="20600"/>
                      <a:pt x="7545" y="20967"/>
                      <a:pt x="7177" y="21447"/>
                    </a:cubicBezTo>
                    <a:cubicBezTo>
                      <a:pt x="6838" y="21786"/>
                      <a:pt x="6471" y="22267"/>
                      <a:pt x="6245" y="22606"/>
                    </a:cubicBezTo>
                    <a:cubicBezTo>
                      <a:pt x="5764" y="23425"/>
                      <a:pt x="5538" y="24132"/>
                      <a:pt x="5425" y="24612"/>
                    </a:cubicBezTo>
                    <a:cubicBezTo>
                      <a:pt x="5312" y="24979"/>
                      <a:pt x="5171" y="25206"/>
                      <a:pt x="5171" y="25206"/>
                    </a:cubicBezTo>
                    <a:cubicBezTo>
                      <a:pt x="5171" y="25206"/>
                      <a:pt x="5171" y="25432"/>
                      <a:pt x="5058" y="25912"/>
                    </a:cubicBezTo>
                    <a:cubicBezTo>
                      <a:pt x="4945" y="26392"/>
                      <a:pt x="4832" y="27099"/>
                      <a:pt x="4719" y="27918"/>
                    </a:cubicBezTo>
                    <a:cubicBezTo>
                      <a:pt x="4465" y="29670"/>
                      <a:pt x="4239" y="32270"/>
                      <a:pt x="3532" y="35434"/>
                    </a:cubicBezTo>
                    <a:cubicBezTo>
                      <a:pt x="3419" y="36282"/>
                      <a:pt x="3193" y="37101"/>
                      <a:pt x="2939" y="37921"/>
                    </a:cubicBezTo>
                    <a:cubicBezTo>
                      <a:pt x="2600" y="38853"/>
                      <a:pt x="2345" y="39673"/>
                      <a:pt x="2006" y="40634"/>
                    </a:cubicBezTo>
                    <a:cubicBezTo>
                      <a:pt x="1413" y="42640"/>
                      <a:pt x="707" y="44618"/>
                      <a:pt x="367" y="46991"/>
                    </a:cubicBezTo>
                    <a:cubicBezTo>
                      <a:pt x="113" y="48037"/>
                      <a:pt x="0" y="49337"/>
                      <a:pt x="113" y="50523"/>
                    </a:cubicBezTo>
                    <a:cubicBezTo>
                      <a:pt x="113" y="51823"/>
                      <a:pt x="367" y="53095"/>
                      <a:pt x="1074" y="54281"/>
                    </a:cubicBezTo>
                    <a:cubicBezTo>
                      <a:pt x="1300" y="54649"/>
                      <a:pt x="1526" y="54875"/>
                      <a:pt x="1639" y="55214"/>
                    </a:cubicBezTo>
                    <a:cubicBezTo>
                      <a:pt x="1893" y="55468"/>
                      <a:pt x="2232" y="55694"/>
                      <a:pt x="2487" y="55920"/>
                    </a:cubicBezTo>
                    <a:cubicBezTo>
                      <a:pt x="2939" y="56401"/>
                      <a:pt x="3419" y="56768"/>
                      <a:pt x="3899" y="57220"/>
                    </a:cubicBezTo>
                    <a:cubicBezTo>
                      <a:pt x="4352" y="57700"/>
                      <a:pt x="4945" y="58181"/>
                      <a:pt x="5425" y="58746"/>
                    </a:cubicBezTo>
                    <a:cubicBezTo>
                      <a:pt x="5877" y="59226"/>
                      <a:pt x="6358" y="59707"/>
                      <a:pt x="6951" y="60159"/>
                    </a:cubicBezTo>
                    <a:cubicBezTo>
                      <a:pt x="7997" y="61119"/>
                      <a:pt x="9183" y="62052"/>
                      <a:pt x="10483" y="62871"/>
                    </a:cubicBezTo>
                    <a:cubicBezTo>
                      <a:pt x="11783" y="63691"/>
                      <a:pt x="13196" y="64397"/>
                      <a:pt x="14722" y="64878"/>
                    </a:cubicBezTo>
                    <a:lnTo>
                      <a:pt x="15315" y="65104"/>
                    </a:lnTo>
                    <a:lnTo>
                      <a:pt x="15908" y="65245"/>
                    </a:lnTo>
                    <a:cubicBezTo>
                      <a:pt x="16247" y="65358"/>
                      <a:pt x="16615" y="65471"/>
                      <a:pt x="17067" y="65584"/>
                    </a:cubicBezTo>
                    <a:cubicBezTo>
                      <a:pt x="17773" y="65697"/>
                      <a:pt x="18593" y="65810"/>
                      <a:pt x="19440" y="65810"/>
                    </a:cubicBezTo>
                    <a:cubicBezTo>
                      <a:pt x="21079" y="65951"/>
                      <a:pt x="22605" y="65951"/>
                      <a:pt x="24244" y="66064"/>
                    </a:cubicBezTo>
                    <a:cubicBezTo>
                      <a:pt x="25911" y="66290"/>
                      <a:pt x="27550" y="66516"/>
                      <a:pt x="29076" y="66884"/>
                    </a:cubicBezTo>
                    <a:cubicBezTo>
                      <a:pt x="30743" y="67364"/>
                      <a:pt x="32269" y="67929"/>
                      <a:pt x="33795" y="68523"/>
                    </a:cubicBezTo>
                    <a:cubicBezTo>
                      <a:pt x="37101" y="69709"/>
                      <a:pt x="40378" y="70642"/>
                      <a:pt x="43910" y="71235"/>
                    </a:cubicBezTo>
                    <a:cubicBezTo>
                      <a:pt x="45690" y="71461"/>
                      <a:pt x="47442" y="71603"/>
                      <a:pt x="49223" y="71603"/>
                    </a:cubicBezTo>
                    <a:lnTo>
                      <a:pt x="49929" y="71603"/>
                    </a:lnTo>
                    <a:lnTo>
                      <a:pt x="50635" y="71461"/>
                    </a:lnTo>
                    <a:cubicBezTo>
                      <a:pt x="51087" y="71461"/>
                      <a:pt x="51568" y="71348"/>
                      <a:pt x="51935" y="71235"/>
                    </a:cubicBezTo>
                    <a:cubicBezTo>
                      <a:pt x="52387" y="71122"/>
                      <a:pt x="52868" y="71009"/>
                      <a:pt x="53348" y="70896"/>
                    </a:cubicBezTo>
                    <a:cubicBezTo>
                      <a:pt x="53687" y="70755"/>
                      <a:pt x="54167" y="70529"/>
                      <a:pt x="54619" y="70416"/>
                    </a:cubicBezTo>
                    <a:cubicBezTo>
                      <a:pt x="57925" y="68890"/>
                      <a:pt x="60977" y="66771"/>
                      <a:pt x="64057" y="64765"/>
                    </a:cubicBezTo>
                    <a:cubicBezTo>
                      <a:pt x="65583" y="63691"/>
                      <a:pt x="67109" y="62758"/>
                      <a:pt x="68889" y="62165"/>
                    </a:cubicBezTo>
                    <a:cubicBezTo>
                      <a:pt x="70641" y="61233"/>
                      <a:pt x="71941" y="59820"/>
                      <a:pt x="73127" y="58294"/>
                    </a:cubicBezTo>
                    <a:cubicBezTo>
                      <a:pt x="74173" y="56768"/>
                      <a:pt x="75247" y="55101"/>
                      <a:pt x="75953" y="53462"/>
                    </a:cubicBezTo>
                    <a:cubicBezTo>
                      <a:pt x="76659" y="51682"/>
                      <a:pt x="77224" y="49817"/>
                      <a:pt x="77479" y="47924"/>
                    </a:cubicBezTo>
                    <a:lnTo>
                      <a:pt x="77592" y="47217"/>
                    </a:lnTo>
                    <a:lnTo>
                      <a:pt x="77592" y="46511"/>
                    </a:lnTo>
                    <a:lnTo>
                      <a:pt x="77592" y="45098"/>
                    </a:lnTo>
                    <a:lnTo>
                      <a:pt x="77592" y="42272"/>
                    </a:lnTo>
                    <a:cubicBezTo>
                      <a:pt x="77479" y="40379"/>
                      <a:pt x="77479" y="38514"/>
                      <a:pt x="77224" y="36621"/>
                    </a:cubicBezTo>
                    <a:cubicBezTo>
                      <a:pt x="77111" y="34728"/>
                      <a:pt x="76998" y="32863"/>
                      <a:pt x="76659" y="30970"/>
                    </a:cubicBezTo>
                    <a:cubicBezTo>
                      <a:pt x="76405" y="29218"/>
                      <a:pt x="76066" y="27325"/>
                      <a:pt x="75360" y="25545"/>
                    </a:cubicBezTo>
                    <a:cubicBezTo>
                      <a:pt x="75105" y="24612"/>
                      <a:pt x="74653" y="23793"/>
                      <a:pt x="74173" y="22860"/>
                    </a:cubicBezTo>
                    <a:cubicBezTo>
                      <a:pt x="73692" y="22154"/>
                      <a:pt x="73127" y="21306"/>
                      <a:pt x="72647" y="20600"/>
                    </a:cubicBezTo>
                    <a:cubicBezTo>
                      <a:pt x="71460" y="19074"/>
                      <a:pt x="70302" y="17661"/>
                      <a:pt x="69228" y="16248"/>
                    </a:cubicBezTo>
                    <a:cubicBezTo>
                      <a:pt x="68041" y="14835"/>
                      <a:pt x="66996" y="13423"/>
                      <a:pt x="66402" y="11897"/>
                    </a:cubicBezTo>
                    <a:cubicBezTo>
                      <a:pt x="65922" y="10258"/>
                      <a:pt x="65696" y="8365"/>
                      <a:pt x="64876" y="6726"/>
                    </a:cubicBezTo>
                    <a:cubicBezTo>
                      <a:pt x="64170" y="5059"/>
                      <a:pt x="62644" y="3787"/>
                      <a:pt x="60864" y="3194"/>
                    </a:cubicBezTo>
                    <a:cubicBezTo>
                      <a:pt x="59225" y="2713"/>
                      <a:pt x="57332" y="2600"/>
                      <a:pt x="55693" y="2600"/>
                    </a:cubicBezTo>
                    <a:cubicBezTo>
                      <a:pt x="54054" y="2600"/>
                      <a:pt x="52274" y="2713"/>
                      <a:pt x="50635" y="2939"/>
                    </a:cubicBezTo>
                    <a:cubicBezTo>
                      <a:pt x="48968" y="3194"/>
                      <a:pt x="47442" y="3533"/>
                      <a:pt x="45804" y="3646"/>
                    </a:cubicBezTo>
                    <a:cubicBezTo>
                      <a:pt x="45202" y="3739"/>
                      <a:pt x="44612" y="3783"/>
                      <a:pt x="44031" y="3783"/>
                    </a:cubicBezTo>
                    <a:cubicBezTo>
                      <a:pt x="43028" y="3783"/>
                      <a:pt x="42051" y="3652"/>
                      <a:pt x="41085" y="3420"/>
                    </a:cubicBezTo>
                    <a:cubicBezTo>
                      <a:pt x="39559" y="3194"/>
                      <a:pt x="38146" y="2487"/>
                      <a:pt x="36733" y="2007"/>
                    </a:cubicBezTo>
                    <a:cubicBezTo>
                      <a:pt x="33908" y="961"/>
                      <a:pt x="30969" y="114"/>
                      <a:pt x="28143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1392;p32">
                <a:extLst>
                  <a:ext uri="{FF2B5EF4-FFF2-40B4-BE49-F238E27FC236}">
                    <a16:creationId xmlns:a16="http://schemas.microsoft.com/office/drawing/2014/main" id="{4581603A-88EF-487A-8513-52911E52442B}"/>
                  </a:ext>
                </a:extLst>
              </p:cNvPr>
              <p:cNvSpPr/>
              <p:nvPr/>
            </p:nvSpPr>
            <p:spPr>
              <a:xfrm>
                <a:off x="2971475" y="1717250"/>
                <a:ext cx="1745575" cy="1587025"/>
              </a:xfrm>
              <a:custGeom>
                <a:avLst/>
                <a:gdLst/>
                <a:ahLst/>
                <a:cxnLst/>
                <a:rect l="l" t="t" r="r" b="b"/>
                <a:pathLst>
                  <a:path w="69823" h="63481" extrusionOk="0">
                    <a:moveTo>
                      <a:pt x="22386" y="346"/>
                    </a:moveTo>
                    <a:cubicBezTo>
                      <a:pt x="23342" y="346"/>
                      <a:pt x="24323" y="443"/>
                      <a:pt x="25318" y="638"/>
                    </a:cubicBezTo>
                    <a:cubicBezTo>
                      <a:pt x="26505" y="864"/>
                      <a:pt x="27692" y="1090"/>
                      <a:pt x="28963" y="1570"/>
                    </a:cubicBezTo>
                    <a:cubicBezTo>
                      <a:pt x="30150" y="1938"/>
                      <a:pt x="31337" y="2390"/>
                      <a:pt x="32637" y="2870"/>
                    </a:cubicBezTo>
                    <a:cubicBezTo>
                      <a:pt x="33343" y="3096"/>
                      <a:pt x="33908" y="3350"/>
                      <a:pt x="34615" y="3463"/>
                    </a:cubicBezTo>
                    <a:cubicBezTo>
                      <a:pt x="35321" y="3576"/>
                      <a:pt x="36028" y="3576"/>
                      <a:pt x="36734" y="3576"/>
                    </a:cubicBezTo>
                    <a:cubicBezTo>
                      <a:pt x="38147" y="3576"/>
                      <a:pt x="39560" y="3463"/>
                      <a:pt x="40972" y="3463"/>
                    </a:cubicBezTo>
                    <a:cubicBezTo>
                      <a:pt x="42385" y="3350"/>
                      <a:pt x="43798" y="3209"/>
                      <a:pt x="45211" y="3209"/>
                    </a:cubicBezTo>
                    <a:cubicBezTo>
                      <a:pt x="45917" y="3096"/>
                      <a:pt x="46624" y="3096"/>
                      <a:pt x="47471" y="2983"/>
                    </a:cubicBezTo>
                    <a:cubicBezTo>
                      <a:pt x="48178" y="2983"/>
                      <a:pt x="48884" y="2983"/>
                      <a:pt x="49591" y="3096"/>
                    </a:cubicBezTo>
                    <a:cubicBezTo>
                      <a:pt x="50297" y="3209"/>
                      <a:pt x="51003" y="3350"/>
                      <a:pt x="51569" y="3802"/>
                    </a:cubicBezTo>
                    <a:cubicBezTo>
                      <a:pt x="52162" y="4057"/>
                      <a:pt x="52755" y="4622"/>
                      <a:pt x="53123" y="5215"/>
                    </a:cubicBezTo>
                    <a:cubicBezTo>
                      <a:pt x="53942" y="6515"/>
                      <a:pt x="54055" y="8041"/>
                      <a:pt x="54535" y="9567"/>
                    </a:cubicBezTo>
                    <a:cubicBezTo>
                      <a:pt x="54535" y="9934"/>
                      <a:pt x="54648" y="10415"/>
                      <a:pt x="54874" y="10754"/>
                    </a:cubicBezTo>
                    <a:cubicBezTo>
                      <a:pt x="54988" y="11121"/>
                      <a:pt x="55242" y="11460"/>
                      <a:pt x="55468" y="11686"/>
                    </a:cubicBezTo>
                    <a:cubicBezTo>
                      <a:pt x="56061" y="12392"/>
                      <a:pt x="56655" y="12873"/>
                      <a:pt x="57361" y="13353"/>
                    </a:cubicBezTo>
                    <a:cubicBezTo>
                      <a:pt x="58633" y="14173"/>
                      <a:pt x="59932" y="14992"/>
                      <a:pt x="61232" y="15925"/>
                    </a:cubicBezTo>
                    <a:cubicBezTo>
                      <a:pt x="61826" y="16405"/>
                      <a:pt x="62419" y="16998"/>
                      <a:pt x="63012" y="17592"/>
                    </a:cubicBezTo>
                    <a:cubicBezTo>
                      <a:pt x="63238" y="17818"/>
                      <a:pt x="63464" y="18185"/>
                      <a:pt x="63719" y="18524"/>
                    </a:cubicBezTo>
                    <a:cubicBezTo>
                      <a:pt x="63945" y="18750"/>
                      <a:pt x="64171" y="19118"/>
                      <a:pt x="64284" y="19457"/>
                    </a:cubicBezTo>
                    <a:cubicBezTo>
                      <a:pt x="65132" y="20869"/>
                      <a:pt x="65838" y="22424"/>
                      <a:pt x="66403" y="23836"/>
                    </a:cubicBezTo>
                    <a:cubicBezTo>
                      <a:pt x="67590" y="26888"/>
                      <a:pt x="68522" y="30053"/>
                      <a:pt x="69116" y="33246"/>
                    </a:cubicBezTo>
                    <a:cubicBezTo>
                      <a:pt x="69370" y="34885"/>
                      <a:pt x="69483" y="36552"/>
                      <a:pt x="69596" y="38191"/>
                    </a:cubicBezTo>
                    <a:cubicBezTo>
                      <a:pt x="69483" y="39830"/>
                      <a:pt x="69116" y="41355"/>
                      <a:pt x="68664" y="43022"/>
                    </a:cubicBezTo>
                    <a:cubicBezTo>
                      <a:pt x="68183" y="44548"/>
                      <a:pt x="67477" y="46074"/>
                      <a:pt x="66770" y="47487"/>
                    </a:cubicBezTo>
                    <a:cubicBezTo>
                      <a:pt x="65951" y="49013"/>
                      <a:pt x="65132" y="50426"/>
                      <a:pt x="64171" y="51725"/>
                    </a:cubicBezTo>
                    <a:cubicBezTo>
                      <a:pt x="63719" y="52432"/>
                      <a:pt x="63238" y="53025"/>
                      <a:pt x="62645" y="53619"/>
                    </a:cubicBezTo>
                    <a:cubicBezTo>
                      <a:pt x="62052" y="54212"/>
                      <a:pt x="61458" y="54777"/>
                      <a:pt x="60893" y="55145"/>
                    </a:cubicBezTo>
                    <a:cubicBezTo>
                      <a:pt x="60045" y="55371"/>
                      <a:pt x="59226" y="55738"/>
                      <a:pt x="58520" y="56190"/>
                    </a:cubicBezTo>
                    <a:cubicBezTo>
                      <a:pt x="57813" y="56557"/>
                      <a:pt x="57107" y="56896"/>
                      <a:pt x="56400" y="57377"/>
                    </a:cubicBezTo>
                    <a:cubicBezTo>
                      <a:pt x="53575" y="58903"/>
                      <a:pt x="50749" y="60570"/>
                      <a:pt x="47923" y="61841"/>
                    </a:cubicBezTo>
                    <a:cubicBezTo>
                      <a:pt x="47104" y="62209"/>
                      <a:pt x="46398" y="62435"/>
                      <a:pt x="45691" y="62689"/>
                    </a:cubicBezTo>
                    <a:cubicBezTo>
                      <a:pt x="44872" y="62915"/>
                      <a:pt x="44165" y="63028"/>
                      <a:pt x="43346" y="63028"/>
                    </a:cubicBezTo>
                    <a:cubicBezTo>
                      <a:pt x="42583" y="63085"/>
                      <a:pt x="41813" y="63113"/>
                      <a:pt x="41043" y="63113"/>
                    </a:cubicBezTo>
                    <a:cubicBezTo>
                      <a:pt x="40273" y="63113"/>
                      <a:pt x="39503" y="63085"/>
                      <a:pt x="38740" y="63028"/>
                    </a:cubicBezTo>
                    <a:cubicBezTo>
                      <a:pt x="35688" y="62802"/>
                      <a:pt x="32637" y="62209"/>
                      <a:pt x="29670" y="61502"/>
                    </a:cubicBezTo>
                    <a:cubicBezTo>
                      <a:pt x="28257" y="61276"/>
                      <a:pt x="26844" y="60796"/>
                      <a:pt x="25573" y="60202"/>
                    </a:cubicBezTo>
                    <a:cubicBezTo>
                      <a:pt x="24160" y="59722"/>
                      <a:pt x="22973" y="58903"/>
                      <a:pt x="21899" y="58083"/>
                    </a:cubicBezTo>
                    <a:cubicBezTo>
                      <a:pt x="19667" y="56444"/>
                      <a:pt x="17548" y="54438"/>
                      <a:pt x="15090" y="53364"/>
                    </a:cubicBezTo>
                    <a:cubicBezTo>
                      <a:pt x="14722" y="53138"/>
                      <a:pt x="14383" y="53025"/>
                      <a:pt x="14129" y="52912"/>
                    </a:cubicBezTo>
                    <a:cubicBezTo>
                      <a:pt x="13790" y="52799"/>
                      <a:pt x="13423" y="52658"/>
                      <a:pt x="13196" y="52545"/>
                    </a:cubicBezTo>
                    <a:cubicBezTo>
                      <a:pt x="12857" y="52432"/>
                      <a:pt x="12490" y="52432"/>
                      <a:pt x="12264" y="52319"/>
                    </a:cubicBezTo>
                    <a:cubicBezTo>
                      <a:pt x="11897" y="52206"/>
                      <a:pt x="11671" y="52093"/>
                      <a:pt x="11303" y="51952"/>
                    </a:cubicBezTo>
                    <a:cubicBezTo>
                      <a:pt x="10145" y="51386"/>
                      <a:pt x="9071" y="50793"/>
                      <a:pt x="8139" y="50087"/>
                    </a:cubicBezTo>
                    <a:cubicBezTo>
                      <a:pt x="6132" y="48787"/>
                      <a:pt x="4381" y="47007"/>
                      <a:pt x="2600" y="45594"/>
                    </a:cubicBezTo>
                    <a:cubicBezTo>
                      <a:pt x="1894" y="45029"/>
                      <a:pt x="1301" y="44068"/>
                      <a:pt x="1075" y="43136"/>
                    </a:cubicBezTo>
                    <a:cubicBezTo>
                      <a:pt x="849" y="42062"/>
                      <a:pt x="849" y="41129"/>
                      <a:pt x="962" y="40197"/>
                    </a:cubicBezTo>
                    <a:cubicBezTo>
                      <a:pt x="1075" y="38191"/>
                      <a:pt x="1668" y="36297"/>
                      <a:pt x="2120" y="34659"/>
                    </a:cubicBezTo>
                    <a:cubicBezTo>
                      <a:pt x="2374" y="33839"/>
                      <a:pt x="2600" y="33133"/>
                      <a:pt x="2826" y="32313"/>
                    </a:cubicBezTo>
                    <a:cubicBezTo>
                      <a:pt x="3081" y="31607"/>
                      <a:pt x="3307" y="30759"/>
                      <a:pt x="3420" y="30053"/>
                    </a:cubicBezTo>
                    <a:cubicBezTo>
                      <a:pt x="4126" y="27227"/>
                      <a:pt x="4239" y="24882"/>
                      <a:pt x="4494" y="23469"/>
                    </a:cubicBezTo>
                    <a:cubicBezTo>
                      <a:pt x="4607" y="22650"/>
                      <a:pt x="4720" y="22056"/>
                      <a:pt x="4720" y="21717"/>
                    </a:cubicBezTo>
                    <a:cubicBezTo>
                      <a:pt x="4833" y="21350"/>
                      <a:pt x="4946" y="21124"/>
                      <a:pt x="4946" y="21124"/>
                    </a:cubicBezTo>
                    <a:cubicBezTo>
                      <a:pt x="4946" y="21124"/>
                      <a:pt x="4946" y="20869"/>
                      <a:pt x="5087" y="20530"/>
                    </a:cubicBezTo>
                    <a:cubicBezTo>
                      <a:pt x="5200" y="20163"/>
                      <a:pt x="5539" y="19711"/>
                      <a:pt x="6019" y="19118"/>
                    </a:cubicBezTo>
                    <a:lnTo>
                      <a:pt x="6839" y="18298"/>
                    </a:lnTo>
                    <a:cubicBezTo>
                      <a:pt x="7319" y="17931"/>
                      <a:pt x="7658" y="17337"/>
                      <a:pt x="7771" y="16772"/>
                    </a:cubicBezTo>
                    <a:cubicBezTo>
                      <a:pt x="8026" y="16179"/>
                      <a:pt x="8026" y="15585"/>
                      <a:pt x="8026" y="14879"/>
                    </a:cubicBezTo>
                    <a:cubicBezTo>
                      <a:pt x="8139" y="14512"/>
                      <a:pt x="8139" y="14173"/>
                      <a:pt x="8139" y="13947"/>
                    </a:cubicBezTo>
                    <a:cubicBezTo>
                      <a:pt x="8139" y="13579"/>
                      <a:pt x="8139" y="13240"/>
                      <a:pt x="8252" y="12873"/>
                    </a:cubicBezTo>
                    <a:cubicBezTo>
                      <a:pt x="8252" y="12053"/>
                      <a:pt x="8365" y="11347"/>
                      <a:pt x="8478" y="10528"/>
                    </a:cubicBezTo>
                    <a:cubicBezTo>
                      <a:pt x="8619" y="9821"/>
                      <a:pt x="8732" y="9002"/>
                      <a:pt x="9184" y="8295"/>
                    </a:cubicBezTo>
                    <a:cubicBezTo>
                      <a:pt x="9891" y="6741"/>
                      <a:pt x="11303" y="5470"/>
                      <a:pt x="12857" y="4170"/>
                    </a:cubicBezTo>
                    <a:cubicBezTo>
                      <a:pt x="13677" y="3576"/>
                      <a:pt x="14496" y="2983"/>
                      <a:pt x="15429" y="2390"/>
                    </a:cubicBezTo>
                    <a:cubicBezTo>
                      <a:pt x="16248" y="1796"/>
                      <a:pt x="17322" y="1344"/>
                      <a:pt x="18367" y="977"/>
                    </a:cubicBezTo>
                    <a:cubicBezTo>
                      <a:pt x="19629" y="556"/>
                      <a:pt x="20980" y="346"/>
                      <a:pt x="22386" y="346"/>
                    </a:cubicBezTo>
                    <a:close/>
                    <a:moveTo>
                      <a:pt x="22409" y="1"/>
                    </a:moveTo>
                    <a:cubicBezTo>
                      <a:pt x="20948" y="1"/>
                      <a:pt x="19534" y="211"/>
                      <a:pt x="18254" y="638"/>
                    </a:cubicBezTo>
                    <a:cubicBezTo>
                      <a:pt x="17096" y="977"/>
                      <a:pt x="16135" y="1457"/>
                      <a:pt x="15203" y="2051"/>
                    </a:cubicBezTo>
                    <a:cubicBezTo>
                      <a:pt x="14270" y="2644"/>
                      <a:pt x="13423" y="3209"/>
                      <a:pt x="12603" y="3916"/>
                    </a:cubicBezTo>
                    <a:cubicBezTo>
                      <a:pt x="11077" y="5102"/>
                      <a:pt x="9551" y="6402"/>
                      <a:pt x="8732" y="8041"/>
                    </a:cubicBezTo>
                    <a:cubicBezTo>
                      <a:pt x="8252" y="8860"/>
                      <a:pt x="8139" y="9708"/>
                      <a:pt x="7913" y="10528"/>
                    </a:cubicBezTo>
                    <a:cubicBezTo>
                      <a:pt x="7771" y="11347"/>
                      <a:pt x="7771" y="12053"/>
                      <a:pt x="7658" y="12760"/>
                    </a:cubicBezTo>
                    <a:cubicBezTo>
                      <a:pt x="7658" y="13099"/>
                      <a:pt x="7658" y="13466"/>
                      <a:pt x="7545" y="13805"/>
                    </a:cubicBezTo>
                    <a:cubicBezTo>
                      <a:pt x="7545" y="14173"/>
                      <a:pt x="7432" y="14512"/>
                      <a:pt x="7432" y="14766"/>
                    </a:cubicBezTo>
                    <a:cubicBezTo>
                      <a:pt x="7206" y="15359"/>
                      <a:pt x="6952" y="15925"/>
                      <a:pt x="6839" y="16405"/>
                    </a:cubicBezTo>
                    <a:cubicBezTo>
                      <a:pt x="6613" y="16885"/>
                      <a:pt x="6358" y="17224"/>
                      <a:pt x="6132" y="17592"/>
                    </a:cubicBezTo>
                    <a:cubicBezTo>
                      <a:pt x="5793" y="17931"/>
                      <a:pt x="5539" y="18298"/>
                      <a:pt x="5313" y="18637"/>
                    </a:cubicBezTo>
                    <a:cubicBezTo>
                      <a:pt x="4833" y="19344"/>
                      <a:pt x="4720" y="19937"/>
                      <a:pt x="4607" y="20417"/>
                    </a:cubicBezTo>
                    <a:cubicBezTo>
                      <a:pt x="4494" y="20756"/>
                      <a:pt x="4381" y="21011"/>
                      <a:pt x="4381" y="21011"/>
                    </a:cubicBezTo>
                    <a:cubicBezTo>
                      <a:pt x="4381" y="21011"/>
                      <a:pt x="4381" y="21237"/>
                      <a:pt x="4239" y="21576"/>
                    </a:cubicBezTo>
                    <a:cubicBezTo>
                      <a:pt x="4126" y="21943"/>
                      <a:pt x="4013" y="22537"/>
                      <a:pt x="3900" y="23356"/>
                    </a:cubicBezTo>
                    <a:cubicBezTo>
                      <a:pt x="3674" y="24882"/>
                      <a:pt x="3533" y="27114"/>
                      <a:pt x="2826" y="29940"/>
                    </a:cubicBezTo>
                    <a:cubicBezTo>
                      <a:pt x="2713" y="30646"/>
                      <a:pt x="2487" y="31353"/>
                      <a:pt x="2261" y="32059"/>
                    </a:cubicBezTo>
                    <a:cubicBezTo>
                      <a:pt x="2007" y="32878"/>
                      <a:pt x="1668" y="33585"/>
                      <a:pt x="1414" y="34546"/>
                    </a:cubicBezTo>
                    <a:cubicBezTo>
                      <a:pt x="849" y="36184"/>
                      <a:pt x="368" y="37965"/>
                      <a:pt x="142" y="40084"/>
                    </a:cubicBezTo>
                    <a:cubicBezTo>
                      <a:pt x="1" y="41129"/>
                      <a:pt x="1" y="42203"/>
                      <a:pt x="255" y="43249"/>
                    </a:cubicBezTo>
                    <a:cubicBezTo>
                      <a:pt x="481" y="44435"/>
                      <a:pt x="1075" y="45594"/>
                      <a:pt x="2007" y="46300"/>
                    </a:cubicBezTo>
                    <a:cubicBezTo>
                      <a:pt x="3787" y="47713"/>
                      <a:pt x="5426" y="49493"/>
                      <a:pt x="7658" y="50906"/>
                    </a:cubicBezTo>
                    <a:cubicBezTo>
                      <a:pt x="8732" y="51499"/>
                      <a:pt x="9777" y="52206"/>
                      <a:pt x="11077" y="52658"/>
                    </a:cubicBezTo>
                    <a:cubicBezTo>
                      <a:pt x="11303" y="52799"/>
                      <a:pt x="11671" y="52912"/>
                      <a:pt x="12010" y="53025"/>
                    </a:cubicBezTo>
                    <a:cubicBezTo>
                      <a:pt x="12264" y="53138"/>
                      <a:pt x="12603" y="53138"/>
                      <a:pt x="12970" y="53251"/>
                    </a:cubicBezTo>
                    <a:cubicBezTo>
                      <a:pt x="13196" y="53364"/>
                      <a:pt x="13564" y="53506"/>
                      <a:pt x="13903" y="53619"/>
                    </a:cubicBezTo>
                    <a:cubicBezTo>
                      <a:pt x="14129" y="53732"/>
                      <a:pt x="14496" y="53845"/>
                      <a:pt x="14722" y="53958"/>
                    </a:cubicBezTo>
                    <a:cubicBezTo>
                      <a:pt x="15909" y="54551"/>
                      <a:pt x="17096" y="55258"/>
                      <a:pt x="18141" y="56077"/>
                    </a:cubicBezTo>
                    <a:cubicBezTo>
                      <a:pt x="19328" y="56896"/>
                      <a:pt x="20374" y="57744"/>
                      <a:pt x="21560" y="58564"/>
                    </a:cubicBezTo>
                    <a:cubicBezTo>
                      <a:pt x="22747" y="59383"/>
                      <a:pt x="24019" y="60202"/>
                      <a:pt x="25318" y="60683"/>
                    </a:cubicBezTo>
                    <a:cubicBezTo>
                      <a:pt x="26731" y="61276"/>
                      <a:pt x="28144" y="61615"/>
                      <a:pt x="29670" y="61983"/>
                    </a:cubicBezTo>
                    <a:cubicBezTo>
                      <a:pt x="32496" y="62689"/>
                      <a:pt x="35575" y="63141"/>
                      <a:pt x="38627" y="63395"/>
                    </a:cubicBezTo>
                    <a:cubicBezTo>
                      <a:pt x="39447" y="63452"/>
                      <a:pt x="40245" y="63480"/>
                      <a:pt x="41043" y="63480"/>
                    </a:cubicBezTo>
                    <a:cubicBezTo>
                      <a:pt x="41841" y="63480"/>
                      <a:pt x="42640" y="63452"/>
                      <a:pt x="43459" y="63395"/>
                    </a:cubicBezTo>
                    <a:cubicBezTo>
                      <a:pt x="44165" y="63395"/>
                      <a:pt x="44985" y="63254"/>
                      <a:pt x="45804" y="63028"/>
                    </a:cubicBezTo>
                    <a:cubicBezTo>
                      <a:pt x="46511" y="62802"/>
                      <a:pt x="47330" y="62548"/>
                      <a:pt x="48036" y="62209"/>
                    </a:cubicBezTo>
                    <a:cubicBezTo>
                      <a:pt x="51003" y="60909"/>
                      <a:pt x="53829" y="59270"/>
                      <a:pt x="56655" y="57603"/>
                    </a:cubicBezTo>
                    <a:cubicBezTo>
                      <a:pt x="57361" y="57264"/>
                      <a:pt x="58067" y="56896"/>
                      <a:pt x="58774" y="56444"/>
                    </a:cubicBezTo>
                    <a:cubicBezTo>
                      <a:pt x="59480" y="56077"/>
                      <a:pt x="60187" y="55738"/>
                      <a:pt x="61006" y="55484"/>
                    </a:cubicBezTo>
                    <a:cubicBezTo>
                      <a:pt x="61345" y="55258"/>
                      <a:pt x="61713" y="55031"/>
                      <a:pt x="62052" y="54777"/>
                    </a:cubicBezTo>
                    <a:cubicBezTo>
                      <a:pt x="62306" y="54438"/>
                      <a:pt x="62645" y="54212"/>
                      <a:pt x="62871" y="53845"/>
                    </a:cubicBezTo>
                    <a:cubicBezTo>
                      <a:pt x="63464" y="53251"/>
                      <a:pt x="63945" y="52658"/>
                      <a:pt x="64425" y="51952"/>
                    </a:cubicBezTo>
                    <a:cubicBezTo>
                      <a:pt x="66403" y="49267"/>
                      <a:pt x="67957" y="46300"/>
                      <a:pt x="69003" y="43136"/>
                    </a:cubicBezTo>
                    <a:cubicBezTo>
                      <a:pt x="69483" y="41497"/>
                      <a:pt x="69822" y="39830"/>
                      <a:pt x="69822" y="38191"/>
                    </a:cubicBezTo>
                    <a:cubicBezTo>
                      <a:pt x="69822" y="36552"/>
                      <a:pt x="69709" y="34885"/>
                      <a:pt x="69370" y="33246"/>
                    </a:cubicBezTo>
                    <a:cubicBezTo>
                      <a:pt x="68890" y="29940"/>
                      <a:pt x="67957" y="26775"/>
                      <a:pt x="66770" y="23695"/>
                    </a:cubicBezTo>
                    <a:cubicBezTo>
                      <a:pt x="66177" y="22169"/>
                      <a:pt x="65471" y="20756"/>
                      <a:pt x="64651" y="19344"/>
                    </a:cubicBezTo>
                    <a:cubicBezTo>
                      <a:pt x="64425" y="19004"/>
                      <a:pt x="64171" y="18637"/>
                      <a:pt x="63945" y="18298"/>
                    </a:cubicBezTo>
                    <a:cubicBezTo>
                      <a:pt x="63832" y="17931"/>
                      <a:pt x="63464" y="17592"/>
                      <a:pt x="63238" y="17337"/>
                    </a:cubicBezTo>
                    <a:cubicBezTo>
                      <a:pt x="62645" y="16772"/>
                      <a:pt x="62052" y="16179"/>
                      <a:pt x="61458" y="15698"/>
                    </a:cubicBezTo>
                    <a:cubicBezTo>
                      <a:pt x="60187" y="14653"/>
                      <a:pt x="58774" y="13947"/>
                      <a:pt x="57474" y="12986"/>
                    </a:cubicBezTo>
                    <a:cubicBezTo>
                      <a:pt x="56881" y="12534"/>
                      <a:pt x="56287" y="12053"/>
                      <a:pt x="55694" y="11460"/>
                    </a:cubicBezTo>
                    <a:cubicBezTo>
                      <a:pt x="55468" y="11234"/>
                      <a:pt x="55355" y="10867"/>
                      <a:pt x="55101" y="10528"/>
                    </a:cubicBezTo>
                    <a:cubicBezTo>
                      <a:pt x="54988" y="10160"/>
                      <a:pt x="54874" y="9821"/>
                      <a:pt x="54874" y="9454"/>
                    </a:cubicBezTo>
                    <a:cubicBezTo>
                      <a:pt x="54535" y="8041"/>
                      <a:pt x="54281" y="6402"/>
                      <a:pt x="53462" y="4989"/>
                    </a:cubicBezTo>
                    <a:cubicBezTo>
                      <a:pt x="53123" y="4283"/>
                      <a:pt x="52529" y="3689"/>
                      <a:pt x="51823" y="3350"/>
                    </a:cubicBezTo>
                    <a:cubicBezTo>
                      <a:pt x="51229" y="2870"/>
                      <a:pt x="50410" y="2644"/>
                      <a:pt x="49704" y="2390"/>
                    </a:cubicBezTo>
                    <a:cubicBezTo>
                      <a:pt x="48997" y="2277"/>
                      <a:pt x="48178" y="2164"/>
                      <a:pt x="47471" y="2164"/>
                    </a:cubicBezTo>
                    <a:lnTo>
                      <a:pt x="45211" y="2164"/>
                    </a:lnTo>
                    <a:cubicBezTo>
                      <a:pt x="43685" y="2277"/>
                      <a:pt x="42272" y="2390"/>
                      <a:pt x="40859" y="2644"/>
                    </a:cubicBezTo>
                    <a:cubicBezTo>
                      <a:pt x="39447" y="2870"/>
                      <a:pt x="38034" y="3209"/>
                      <a:pt x="36734" y="3209"/>
                    </a:cubicBezTo>
                    <a:cubicBezTo>
                      <a:pt x="36028" y="3209"/>
                      <a:pt x="35321" y="3096"/>
                      <a:pt x="34756" y="2983"/>
                    </a:cubicBezTo>
                    <a:cubicBezTo>
                      <a:pt x="34050" y="2870"/>
                      <a:pt x="33343" y="2757"/>
                      <a:pt x="32750" y="2503"/>
                    </a:cubicBezTo>
                    <a:cubicBezTo>
                      <a:pt x="31563" y="2051"/>
                      <a:pt x="30263" y="1570"/>
                      <a:pt x="29105" y="1231"/>
                    </a:cubicBezTo>
                    <a:cubicBezTo>
                      <a:pt x="27805" y="751"/>
                      <a:pt x="26618" y="525"/>
                      <a:pt x="25318" y="270"/>
                    </a:cubicBezTo>
                    <a:cubicBezTo>
                      <a:pt x="24345" y="91"/>
                      <a:pt x="23367" y="1"/>
                      <a:pt x="22409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1393;p32">
                <a:extLst>
                  <a:ext uri="{FF2B5EF4-FFF2-40B4-BE49-F238E27FC236}">
                    <a16:creationId xmlns:a16="http://schemas.microsoft.com/office/drawing/2014/main" id="{FB75C55E-6993-40F9-AC20-CC37EB98EAD6}"/>
                  </a:ext>
                </a:extLst>
              </p:cNvPr>
              <p:cNvSpPr/>
              <p:nvPr/>
            </p:nvSpPr>
            <p:spPr>
              <a:xfrm>
                <a:off x="3036475" y="1988900"/>
                <a:ext cx="129300" cy="53000"/>
              </a:xfrm>
              <a:custGeom>
                <a:avLst/>
                <a:gdLst/>
                <a:ahLst/>
                <a:cxnLst/>
                <a:rect l="l" t="t" r="r" b="b"/>
                <a:pathLst>
                  <a:path w="5172" h="2120" extrusionOk="0">
                    <a:moveTo>
                      <a:pt x="113" y="1"/>
                    </a:moveTo>
                    <a:lnTo>
                      <a:pt x="0" y="481"/>
                    </a:lnTo>
                    <a:lnTo>
                      <a:pt x="2487" y="820"/>
                    </a:lnTo>
                    <a:lnTo>
                      <a:pt x="5171" y="2120"/>
                    </a:lnTo>
                    <a:lnTo>
                      <a:pt x="2600" y="594"/>
                    </a:lnTo>
                    <a:lnTo>
                      <a:pt x="2487" y="594"/>
                    </a:lnTo>
                    <a:lnTo>
                      <a:pt x="113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1394;p32">
                <a:extLst>
                  <a:ext uri="{FF2B5EF4-FFF2-40B4-BE49-F238E27FC236}">
                    <a16:creationId xmlns:a16="http://schemas.microsoft.com/office/drawing/2014/main" id="{EC609A97-4205-4E4E-8DF8-874A683CA1C0}"/>
                  </a:ext>
                </a:extLst>
              </p:cNvPr>
              <p:cNvSpPr/>
              <p:nvPr/>
            </p:nvSpPr>
            <p:spPr>
              <a:xfrm>
                <a:off x="3218725" y="1656175"/>
                <a:ext cx="79850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3194" h="4833" extrusionOk="0">
                    <a:moveTo>
                      <a:pt x="368" y="1"/>
                    </a:moveTo>
                    <a:lnTo>
                      <a:pt x="1" y="255"/>
                    </a:lnTo>
                    <a:lnTo>
                      <a:pt x="1781" y="2374"/>
                    </a:lnTo>
                    <a:lnTo>
                      <a:pt x="3193" y="4833"/>
                    </a:lnTo>
                    <a:lnTo>
                      <a:pt x="2007" y="2261"/>
                    </a:lnTo>
                    <a:lnTo>
                      <a:pt x="1894" y="2261"/>
                    </a:lnTo>
                    <a:lnTo>
                      <a:pt x="368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1395;p32">
                <a:extLst>
                  <a:ext uri="{FF2B5EF4-FFF2-40B4-BE49-F238E27FC236}">
                    <a16:creationId xmlns:a16="http://schemas.microsoft.com/office/drawing/2014/main" id="{CBB4781E-1AC9-4811-9409-BC8380712C75}"/>
                  </a:ext>
                </a:extLst>
              </p:cNvPr>
              <p:cNvSpPr/>
              <p:nvPr/>
            </p:nvSpPr>
            <p:spPr>
              <a:xfrm>
                <a:off x="2933325" y="2238975"/>
                <a:ext cx="106000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4240" h="1414" extrusionOk="0">
                    <a:moveTo>
                      <a:pt x="1" y="0"/>
                    </a:moveTo>
                    <a:lnTo>
                      <a:pt x="1" y="481"/>
                    </a:lnTo>
                    <a:lnTo>
                      <a:pt x="2375" y="848"/>
                    </a:lnTo>
                    <a:lnTo>
                      <a:pt x="4239" y="1413"/>
                    </a:lnTo>
                    <a:lnTo>
                      <a:pt x="4239" y="1413"/>
                    </a:lnTo>
                    <a:lnTo>
                      <a:pt x="2488" y="7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1396;p32">
                <a:extLst>
                  <a:ext uri="{FF2B5EF4-FFF2-40B4-BE49-F238E27FC236}">
                    <a16:creationId xmlns:a16="http://schemas.microsoft.com/office/drawing/2014/main" id="{2D54F485-23A2-415F-A97F-4456D0C54F85}"/>
                  </a:ext>
                </a:extLst>
              </p:cNvPr>
              <p:cNvSpPr/>
              <p:nvPr/>
            </p:nvSpPr>
            <p:spPr>
              <a:xfrm>
                <a:off x="4490250" y="2654350"/>
                <a:ext cx="250800" cy="26150"/>
              </a:xfrm>
              <a:custGeom>
                <a:avLst/>
                <a:gdLst/>
                <a:ahLst/>
                <a:cxnLst/>
                <a:rect l="l" t="t" r="r" b="b"/>
                <a:pathLst>
                  <a:path w="10032" h="1046" extrusionOk="0">
                    <a:moveTo>
                      <a:pt x="9890" y="0"/>
                    </a:moveTo>
                    <a:lnTo>
                      <a:pt x="5906" y="707"/>
                    </a:lnTo>
                    <a:lnTo>
                      <a:pt x="1" y="226"/>
                    </a:lnTo>
                    <a:lnTo>
                      <a:pt x="5906" y="1046"/>
                    </a:lnTo>
                    <a:lnTo>
                      <a:pt x="10032" y="481"/>
                    </a:lnTo>
                    <a:lnTo>
                      <a:pt x="9890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1397;p32">
                <a:extLst>
                  <a:ext uri="{FF2B5EF4-FFF2-40B4-BE49-F238E27FC236}">
                    <a16:creationId xmlns:a16="http://schemas.microsoft.com/office/drawing/2014/main" id="{2B7773F8-112B-43B1-9CA8-4D4731D5C99A}"/>
                  </a:ext>
                </a:extLst>
              </p:cNvPr>
              <p:cNvSpPr/>
              <p:nvPr/>
            </p:nvSpPr>
            <p:spPr>
              <a:xfrm>
                <a:off x="3937150" y="1794650"/>
                <a:ext cx="47350" cy="370875"/>
              </a:xfrm>
              <a:custGeom>
                <a:avLst/>
                <a:gdLst/>
                <a:ahLst/>
                <a:cxnLst/>
                <a:rect l="l" t="t" r="r" b="b"/>
                <a:pathLst>
                  <a:path w="1894" h="14835" extrusionOk="0">
                    <a:moveTo>
                      <a:pt x="1413" y="0"/>
                    </a:moveTo>
                    <a:lnTo>
                      <a:pt x="933" y="4606"/>
                    </a:lnTo>
                    <a:lnTo>
                      <a:pt x="0" y="9438"/>
                    </a:lnTo>
                    <a:lnTo>
                      <a:pt x="0" y="9551"/>
                    </a:lnTo>
                    <a:lnTo>
                      <a:pt x="480" y="14835"/>
                    </a:lnTo>
                    <a:lnTo>
                      <a:pt x="226" y="9551"/>
                    </a:lnTo>
                    <a:lnTo>
                      <a:pt x="1300" y="4719"/>
                    </a:lnTo>
                    <a:lnTo>
                      <a:pt x="1893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1398;p32">
                <a:extLst>
                  <a:ext uri="{FF2B5EF4-FFF2-40B4-BE49-F238E27FC236}">
                    <a16:creationId xmlns:a16="http://schemas.microsoft.com/office/drawing/2014/main" id="{618EEB33-1DB6-41B7-BD95-93226541E3A2}"/>
                  </a:ext>
                </a:extLst>
              </p:cNvPr>
              <p:cNvSpPr/>
              <p:nvPr/>
            </p:nvSpPr>
            <p:spPr>
              <a:xfrm>
                <a:off x="4237375" y="1965600"/>
                <a:ext cx="108800" cy="108800"/>
              </a:xfrm>
              <a:custGeom>
                <a:avLst/>
                <a:gdLst/>
                <a:ahLst/>
                <a:cxnLst/>
                <a:rect l="l" t="t" r="r" b="b"/>
                <a:pathLst>
                  <a:path w="4352" h="4352" extrusionOk="0">
                    <a:moveTo>
                      <a:pt x="4012" y="0"/>
                    </a:moveTo>
                    <a:lnTo>
                      <a:pt x="2006" y="1526"/>
                    </a:lnTo>
                    <a:lnTo>
                      <a:pt x="0" y="4352"/>
                    </a:lnTo>
                    <a:lnTo>
                      <a:pt x="2119" y="1639"/>
                    </a:lnTo>
                    <a:lnTo>
                      <a:pt x="2119" y="1752"/>
                    </a:lnTo>
                    <a:lnTo>
                      <a:pt x="4352" y="339"/>
                    </a:lnTo>
                    <a:lnTo>
                      <a:pt x="4012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1399;p32">
                <a:extLst>
                  <a:ext uri="{FF2B5EF4-FFF2-40B4-BE49-F238E27FC236}">
                    <a16:creationId xmlns:a16="http://schemas.microsoft.com/office/drawing/2014/main" id="{07E99842-1D47-4CF8-9029-BF9502F943F9}"/>
                  </a:ext>
                </a:extLst>
              </p:cNvPr>
              <p:cNvSpPr/>
              <p:nvPr/>
            </p:nvSpPr>
            <p:spPr>
              <a:xfrm>
                <a:off x="4222525" y="3019550"/>
                <a:ext cx="106000" cy="173100"/>
              </a:xfrm>
              <a:custGeom>
                <a:avLst/>
                <a:gdLst/>
                <a:ahLst/>
                <a:cxnLst/>
                <a:rect l="l" t="t" r="r" b="b"/>
                <a:pathLst>
                  <a:path w="4240" h="6924" extrusionOk="0">
                    <a:moveTo>
                      <a:pt x="1" y="1"/>
                    </a:moveTo>
                    <a:lnTo>
                      <a:pt x="3787" y="6924"/>
                    </a:lnTo>
                    <a:lnTo>
                      <a:pt x="4239" y="669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1400;p32">
                <a:extLst>
                  <a:ext uri="{FF2B5EF4-FFF2-40B4-BE49-F238E27FC236}">
                    <a16:creationId xmlns:a16="http://schemas.microsoft.com/office/drawing/2014/main" id="{F7FB3396-CE43-49A9-9431-E6BEBF01F07E}"/>
                  </a:ext>
                </a:extLst>
              </p:cNvPr>
              <p:cNvSpPr/>
              <p:nvPr/>
            </p:nvSpPr>
            <p:spPr>
              <a:xfrm>
                <a:off x="3236375" y="2842950"/>
                <a:ext cx="168150" cy="179450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7178" extrusionOk="0">
                    <a:moveTo>
                      <a:pt x="6726" y="1"/>
                    </a:moveTo>
                    <a:lnTo>
                      <a:pt x="2487" y="3391"/>
                    </a:lnTo>
                    <a:lnTo>
                      <a:pt x="2487" y="3533"/>
                    </a:lnTo>
                    <a:lnTo>
                      <a:pt x="1" y="6924"/>
                    </a:lnTo>
                    <a:lnTo>
                      <a:pt x="368" y="7178"/>
                    </a:lnTo>
                    <a:lnTo>
                      <a:pt x="2600" y="3646"/>
                    </a:lnTo>
                    <a:lnTo>
                      <a:pt x="6726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1402;p32">
                <a:extLst>
                  <a:ext uri="{FF2B5EF4-FFF2-40B4-BE49-F238E27FC236}">
                    <a16:creationId xmlns:a16="http://schemas.microsoft.com/office/drawing/2014/main" id="{8FF1D3FB-4C55-4DE7-9AAB-0B746A7807FD}"/>
                  </a:ext>
                </a:extLst>
              </p:cNvPr>
              <p:cNvSpPr/>
              <p:nvPr/>
            </p:nvSpPr>
            <p:spPr>
              <a:xfrm>
                <a:off x="3176312" y="1889693"/>
                <a:ext cx="1419729" cy="1282483"/>
              </a:xfrm>
              <a:custGeom>
                <a:avLst/>
                <a:gdLst/>
                <a:ahLst/>
                <a:cxnLst/>
                <a:rect l="l" t="t" r="r" b="b"/>
                <a:pathLst>
                  <a:path w="49676" h="48150" extrusionOk="0">
                    <a:moveTo>
                      <a:pt x="20006" y="481"/>
                    </a:moveTo>
                    <a:cubicBezTo>
                      <a:pt x="21419" y="481"/>
                      <a:pt x="22973" y="707"/>
                      <a:pt x="24612" y="1300"/>
                    </a:cubicBezTo>
                    <a:cubicBezTo>
                      <a:pt x="28737" y="2487"/>
                      <a:pt x="37327" y="6132"/>
                      <a:pt x="40859" y="8590"/>
                    </a:cubicBezTo>
                    <a:cubicBezTo>
                      <a:pt x="42752" y="9890"/>
                      <a:pt x="43205" y="12122"/>
                      <a:pt x="44024" y="15061"/>
                    </a:cubicBezTo>
                    <a:cubicBezTo>
                      <a:pt x="44504" y="17180"/>
                      <a:pt x="45098" y="19667"/>
                      <a:pt x="46397" y="22266"/>
                    </a:cubicBezTo>
                    <a:cubicBezTo>
                      <a:pt x="49223" y="27663"/>
                      <a:pt x="44985" y="33795"/>
                      <a:pt x="42159" y="37807"/>
                    </a:cubicBezTo>
                    <a:cubicBezTo>
                      <a:pt x="41905" y="38146"/>
                      <a:pt x="41679" y="38514"/>
                      <a:pt x="41453" y="38853"/>
                    </a:cubicBezTo>
                    <a:cubicBezTo>
                      <a:pt x="39079" y="42385"/>
                      <a:pt x="31083" y="47697"/>
                      <a:pt x="24951" y="47697"/>
                    </a:cubicBezTo>
                    <a:cubicBezTo>
                      <a:pt x="23905" y="47697"/>
                      <a:pt x="22832" y="47443"/>
                      <a:pt x="21899" y="47104"/>
                    </a:cubicBezTo>
                    <a:cubicBezTo>
                      <a:pt x="20967" y="46623"/>
                      <a:pt x="20006" y="46284"/>
                      <a:pt x="19187" y="45917"/>
                    </a:cubicBezTo>
                    <a:cubicBezTo>
                      <a:pt x="14242" y="43911"/>
                      <a:pt x="10258" y="42385"/>
                      <a:pt x="5652" y="38372"/>
                    </a:cubicBezTo>
                    <a:cubicBezTo>
                      <a:pt x="481" y="33795"/>
                      <a:pt x="481" y="22718"/>
                      <a:pt x="2487" y="16841"/>
                    </a:cubicBezTo>
                    <a:cubicBezTo>
                      <a:pt x="4239" y="11783"/>
                      <a:pt x="7545" y="7290"/>
                      <a:pt x="12716" y="3052"/>
                    </a:cubicBezTo>
                    <a:cubicBezTo>
                      <a:pt x="14835" y="1413"/>
                      <a:pt x="17322" y="481"/>
                      <a:pt x="20006" y="481"/>
                    </a:cubicBezTo>
                    <a:close/>
                    <a:moveTo>
                      <a:pt x="20006" y="0"/>
                    </a:moveTo>
                    <a:cubicBezTo>
                      <a:pt x="17180" y="0"/>
                      <a:pt x="14722" y="933"/>
                      <a:pt x="12490" y="2713"/>
                    </a:cubicBezTo>
                    <a:cubicBezTo>
                      <a:pt x="7178" y="6951"/>
                      <a:pt x="3759" y="11529"/>
                      <a:pt x="2007" y="16615"/>
                    </a:cubicBezTo>
                    <a:cubicBezTo>
                      <a:pt x="1" y="22605"/>
                      <a:pt x="1" y="33908"/>
                      <a:pt x="5426" y="38740"/>
                    </a:cubicBezTo>
                    <a:cubicBezTo>
                      <a:pt x="10003" y="42752"/>
                      <a:pt x="14016" y="44391"/>
                      <a:pt x="18961" y="46397"/>
                    </a:cubicBezTo>
                    <a:cubicBezTo>
                      <a:pt x="19893" y="46736"/>
                      <a:pt x="20854" y="47104"/>
                      <a:pt x="21786" y="47443"/>
                    </a:cubicBezTo>
                    <a:cubicBezTo>
                      <a:pt x="22719" y="47923"/>
                      <a:pt x="23792" y="48149"/>
                      <a:pt x="24951" y="48149"/>
                    </a:cubicBezTo>
                    <a:cubicBezTo>
                      <a:pt x="31196" y="48149"/>
                      <a:pt x="39333" y="42752"/>
                      <a:pt x="41792" y="39079"/>
                    </a:cubicBezTo>
                    <a:cubicBezTo>
                      <a:pt x="42046" y="38740"/>
                      <a:pt x="42272" y="38372"/>
                      <a:pt x="42611" y="38033"/>
                    </a:cubicBezTo>
                    <a:cubicBezTo>
                      <a:pt x="45437" y="33908"/>
                      <a:pt x="49675" y="27663"/>
                      <a:pt x="46850" y="22012"/>
                    </a:cubicBezTo>
                    <a:cubicBezTo>
                      <a:pt x="45578" y="19441"/>
                      <a:pt x="44985" y="17067"/>
                      <a:pt x="44504" y="14948"/>
                    </a:cubicBezTo>
                    <a:cubicBezTo>
                      <a:pt x="43685" y="12009"/>
                      <a:pt x="43091" y="9664"/>
                      <a:pt x="41085" y="8138"/>
                    </a:cubicBezTo>
                    <a:cubicBezTo>
                      <a:pt x="37553" y="5765"/>
                      <a:pt x="28963" y="2119"/>
                      <a:pt x="24725" y="820"/>
                    </a:cubicBezTo>
                    <a:cubicBezTo>
                      <a:pt x="22973" y="226"/>
                      <a:pt x="21419" y="0"/>
                      <a:pt x="20006" y="0"/>
                    </a:cubicBezTo>
                    <a:close/>
                  </a:path>
                </a:pathLst>
              </a:custGeom>
              <a:solidFill>
                <a:srgbClr val="B98D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1403;p32">
                <a:extLst>
                  <a:ext uri="{FF2B5EF4-FFF2-40B4-BE49-F238E27FC236}">
                    <a16:creationId xmlns:a16="http://schemas.microsoft.com/office/drawing/2014/main" id="{814CF749-13D5-42E4-81A3-D48C4E590ECB}"/>
                  </a:ext>
                </a:extLst>
              </p:cNvPr>
              <p:cNvSpPr/>
              <p:nvPr/>
            </p:nvSpPr>
            <p:spPr>
              <a:xfrm>
                <a:off x="3357175" y="2059875"/>
                <a:ext cx="1033500" cy="1018650"/>
              </a:xfrm>
              <a:custGeom>
                <a:avLst/>
                <a:gdLst/>
                <a:ahLst/>
                <a:cxnLst/>
                <a:rect l="l" t="t" r="r" b="b"/>
                <a:pathLst>
                  <a:path w="41340" h="40746" extrusionOk="0">
                    <a:moveTo>
                      <a:pt x="16988" y="0"/>
                    </a:moveTo>
                    <a:cubicBezTo>
                      <a:pt x="15020" y="0"/>
                      <a:pt x="12795" y="561"/>
                      <a:pt x="10597" y="2361"/>
                    </a:cubicBezTo>
                    <a:cubicBezTo>
                      <a:pt x="6726" y="5413"/>
                      <a:pt x="3420" y="9171"/>
                      <a:pt x="1781" y="14116"/>
                    </a:cubicBezTo>
                    <a:cubicBezTo>
                      <a:pt x="114" y="19060"/>
                      <a:pt x="1" y="28724"/>
                      <a:pt x="4607" y="32737"/>
                    </a:cubicBezTo>
                    <a:cubicBezTo>
                      <a:pt x="9184" y="36834"/>
                      <a:pt x="13196" y="38020"/>
                      <a:pt x="18480" y="40253"/>
                    </a:cubicBezTo>
                    <a:cubicBezTo>
                      <a:pt x="19309" y="40593"/>
                      <a:pt x="20224" y="40745"/>
                      <a:pt x="21190" y="40745"/>
                    </a:cubicBezTo>
                    <a:cubicBezTo>
                      <a:pt x="26553" y="40745"/>
                      <a:pt x="33468" y="36068"/>
                      <a:pt x="35575" y="33076"/>
                    </a:cubicBezTo>
                    <a:cubicBezTo>
                      <a:pt x="37921" y="29657"/>
                      <a:pt x="41340" y="25672"/>
                      <a:pt x="39814" y="18721"/>
                    </a:cubicBezTo>
                    <a:cubicBezTo>
                      <a:pt x="38514" y="13070"/>
                      <a:pt x="37808" y="9058"/>
                      <a:pt x="34869" y="6938"/>
                    </a:cubicBezTo>
                    <a:cubicBezTo>
                      <a:pt x="32043" y="4932"/>
                      <a:pt x="24612" y="1767"/>
                      <a:pt x="20967" y="694"/>
                    </a:cubicBezTo>
                    <a:cubicBezTo>
                      <a:pt x="19882" y="336"/>
                      <a:pt x="18512" y="0"/>
                      <a:pt x="16988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1404;p32">
                <a:extLst>
                  <a:ext uri="{FF2B5EF4-FFF2-40B4-BE49-F238E27FC236}">
                    <a16:creationId xmlns:a16="http://schemas.microsoft.com/office/drawing/2014/main" id="{424A4F8B-7B36-4FC2-BC7B-BBFCDC270862}"/>
                  </a:ext>
                </a:extLst>
              </p:cNvPr>
              <p:cNvSpPr/>
              <p:nvPr/>
            </p:nvSpPr>
            <p:spPr>
              <a:xfrm>
                <a:off x="3351525" y="2053900"/>
                <a:ext cx="1041975" cy="1029975"/>
              </a:xfrm>
              <a:custGeom>
                <a:avLst/>
                <a:gdLst/>
                <a:ahLst/>
                <a:cxnLst/>
                <a:rect l="l" t="t" r="r" b="b"/>
                <a:pathLst>
                  <a:path w="41679" h="41199" extrusionOk="0">
                    <a:moveTo>
                      <a:pt x="17181" y="481"/>
                    </a:moveTo>
                    <a:cubicBezTo>
                      <a:pt x="18480" y="481"/>
                      <a:pt x="19667" y="707"/>
                      <a:pt x="21193" y="1187"/>
                    </a:cubicBezTo>
                    <a:cubicBezTo>
                      <a:pt x="24725" y="2232"/>
                      <a:pt x="32015" y="5284"/>
                      <a:pt x="34954" y="7403"/>
                    </a:cubicBezTo>
                    <a:cubicBezTo>
                      <a:pt x="37666" y="9297"/>
                      <a:pt x="38486" y="12942"/>
                      <a:pt x="39559" y="18141"/>
                    </a:cubicBezTo>
                    <a:lnTo>
                      <a:pt x="39786" y="19073"/>
                    </a:lnTo>
                    <a:cubicBezTo>
                      <a:pt x="41085" y="25205"/>
                      <a:pt x="38486" y="28963"/>
                      <a:pt x="36140" y="32269"/>
                    </a:cubicBezTo>
                    <a:cubicBezTo>
                      <a:pt x="35914" y="32608"/>
                      <a:pt x="35801" y="32976"/>
                      <a:pt x="35547" y="33202"/>
                    </a:cubicBezTo>
                    <a:cubicBezTo>
                      <a:pt x="33428" y="36253"/>
                      <a:pt x="26618" y="40746"/>
                      <a:pt x="21419" y="40746"/>
                    </a:cubicBezTo>
                    <a:cubicBezTo>
                      <a:pt x="20486" y="40746"/>
                      <a:pt x="19667" y="40605"/>
                      <a:pt x="18848" y="40266"/>
                    </a:cubicBezTo>
                    <a:cubicBezTo>
                      <a:pt x="18000" y="39898"/>
                      <a:pt x="17294" y="39672"/>
                      <a:pt x="16474" y="39333"/>
                    </a:cubicBezTo>
                    <a:cubicBezTo>
                      <a:pt x="12236" y="37666"/>
                      <a:pt x="8817" y="36253"/>
                      <a:pt x="4946" y="32834"/>
                    </a:cubicBezTo>
                    <a:cubicBezTo>
                      <a:pt x="481" y="28963"/>
                      <a:pt x="481" y="19412"/>
                      <a:pt x="2233" y="14468"/>
                    </a:cubicBezTo>
                    <a:cubicBezTo>
                      <a:pt x="3759" y="10116"/>
                      <a:pt x="6584" y="6358"/>
                      <a:pt x="10936" y="2713"/>
                    </a:cubicBezTo>
                    <a:cubicBezTo>
                      <a:pt x="12829" y="1300"/>
                      <a:pt x="14948" y="481"/>
                      <a:pt x="17181" y="481"/>
                    </a:cubicBezTo>
                    <a:close/>
                    <a:moveTo>
                      <a:pt x="17181" y="0"/>
                    </a:moveTo>
                    <a:cubicBezTo>
                      <a:pt x="14835" y="0"/>
                      <a:pt x="12603" y="820"/>
                      <a:pt x="10710" y="2346"/>
                    </a:cubicBezTo>
                    <a:cubicBezTo>
                      <a:pt x="6245" y="5991"/>
                      <a:pt x="3307" y="9890"/>
                      <a:pt x="1753" y="14241"/>
                    </a:cubicBezTo>
                    <a:cubicBezTo>
                      <a:pt x="1" y="19412"/>
                      <a:pt x="1" y="29076"/>
                      <a:pt x="4719" y="33202"/>
                    </a:cubicBezTo>
                    <a:cubicBezTo>
                      <a:pt x="8591" y="36734"/>
                      <a:pt x="12010" y="38033"/>
                      <a:pt x="16361" y="39785"/>
                    </a:cubicBezTo>
                    <a:cubicBezTo>
                      <a:pt x="17067" y="40040"/>
                      <a:pt x="17887" y="40379"/>
                      <a:pt x="18706" y="40746"/>
                    </a:cubicBezTo>
                    <a:cubicBezTo>
                      <a:pt x="19554" y="41085"/>
                      <a:pt x="20486" y="41198"/>
                      <a:pt x="21419" y="41198"/>
                    </a:cubicBezTo>
                    <a:cubicBezTo>
                      <a:pt x="26844" y="41198"/>
                      <a:pt x="33795" y="36621"/>
                      <a:pt x="35914" y="33541"/>
                    </a:cubicBezTo>
                    <a:cubicBezTo>
                      <a:pt x="36140" y="33202"/>
                      <a:pt x="36367" y="32834"/>
                      <a:pt x="36621" y="32608"/>
                    </a:cubicBezTo>
                    <a:cubicBezTo>
                      <a:pt x="38853" y="29302"/>
                      <a:pt x="41679" y="25318"/>
                      <a:pt x="40266" y="18960"/>
                    </a:cubicBezTo>
                    <a:lnTo>
                      <a:pt x="40040" y="18000"/>
                    </a:lnTo>
                    <a:cubicBezTo>
                      <a:pt x="38853" y="12716"/>
                      <a:pt x="38034" y="8958"/>
                      <a:pt x="35321" y="7064"/>
                    </a:cubicBezTo>
                    <a:cubicBezTo>
                      <a:pt x="32269" y="4945"/>
                      <a:pt x="24838" y="1752"/>
                      <a:pt x="21306" y="707"/>
                    </a:cubicBezTo>
                    <a:cubicBezTo>
                      <a:pt x="19780" y="226"/>
                      <a:pt x="18480" y="0"/>
                      <a:pt x="17181" y="0"/>
                    </a:cubicBezTo>
                    <a:close/>
                  </a:path>
                </a:pathLst>
              </a:custGeom>
              <a:solidFill>
                <a:srgbClr val="B98D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1406;p32">
                <a:extLst>
                  <a:ext uri="{FF2B5EF4-FFF2-40B4-BE49-F238E27FC236}">
                    <a16:creationId xmlns:a16="http://schemas.microsoft.com/office/drawing/2014/main" id="{BBC990EE-3BD1-484F-8CBB-07C044576609}"/>
                  </a:ext>
                </a:extLst>
              </p:cNvPr>
              <p:cNvSpPr/>
              <p:nvPr/>
            </p:nvSpPr>
            <p:spPr>
              <a:xfrm>
                <a:off x="3654173" y="2387275"/>
                <a:ext cx="418225" cy="390900"/>
              </a:xfrm>
              <a:custGeom>
                <a:avLst/>
                <a:gdLst/>
                <a:ahLst/>
                <a:cxnLst/>
                <a:rect l="l" t="t" r="r" b="b"/>
                <a:pathLst>
                  <a:path w="16729" h="15636" extrusionOk="0">
                    <a:moveTo>
                      <a:pt x="6297" y="1"/>
                    </a:moveTo>
                    <a:cubicBezTo>
                      <a:pt x="5548" y="1"/>
                      <a:pt x="4706" y="181"/>
                      <a:pt x="3900" y="793"/>
                    </a:cubicBezTo>
                    <a:cubicBezTo>
                      <a:pt x="2487" y="1980"/>
                      <a:pt x="1300" y="3393"/>
                      <a:pt x="594" y="5258"/>
                    </a:cubicBezTo>
                    <a:cubicBezTo>
                      <a:pt x="0" y="7038"/>
                      <a:pt x="0" y="10570"/>
                      <a:pt x="1668" y="12096"/>
                    </a:cubicBezTo>
                    <a:cubicBezTo>
                      <a:pt x="3420" y="13622"/>
                      <a:pt x="4945" y="13848"/>
                      <a:pt x="6839" y="14922"/>
                    </a:cubicBezTo>
                    <a:cubicBezTo>
                      <a:pt x="7834" y="15432"/>
                      <a:pt x="8868" y="15635"/>
                      <a:pt x="9858" y="15635"/>
                    </a:cubicBezTo>
                    <a:cubicBezTo>
                      <a:pt x="12265" y="15635"/>
                      <a:pt x="14408" y="14430"/>
                      <a:pt x="15089" y="13509"/>
                    </a:cubicBezTo>
                    <a:cubicBezTo>
                      <a:pt x="15909" y="12209"/>
                      <a:pt x="16728" y="9496"/>
                      <a:pt x="16248" y="6925"/>
                    </a:cubicBezTo>
                    <a:cubicBezTo>
                      <a:pt x="15796" y="4806"/>
                      <a:pt x="14016" y="3393"/>
                      <a:pt x="12857" y="2545"/>
                    </a:cubicBezTo>
                    <a:cubicBezTo>
                      <a:pt x="11783" y="1839"/>
                      <a:pt x="9071" y="680"/>
                      <a:pt x="7771" y="200"/>
                    </a:cubicBezTo>
                    <a:cubicBezTo>
                      <a:pt x="7370" y="103"/>
                      <a:pt x="6860" y="1"/>
                      <a:pt x="6297" y="1"/>
                    </a:cubicBezTo>
                    <a:close/>
                  </a:path>
                </a:pathLst>
              </a:custGeom>
              <a:solidFill>
                <a:srgbClr val="B5C267"/>
              </a:solidFill>
              <a:ln>
                <a:solidFill>
                  <a:schemeClr val="bg2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1407;p32">
                <a:extLst>
                  <a:ext uri="{FF2B5EF4-FFF2-40B4-BE49-F238E27FC236}">
                    <a16:creationId xmlns:a16="http://schemas.microsoft.com/office/drawing/2014/main" id="{A4942D45-3C3C-447E-A253-832F1497A011}"/>
                  </a:ext>
                </a:extLst>
              </p:cNvPr>
              <p:cNvSpPr/>
              <p:nvPr/>
            </p:nvSpPr>
            <p:spPr>
              <a:xfrm>
                <a:off x="3793868" y="2513350"/>
                <a:ext cx="149775" cy="139325"/>
              </a:xfrm>
              <a:custGeom>
                <a:avLst/>
                <a:gdLst/>
                <a:ahLst/>
                <a:cxnLst/>
                <a:rect l="l" t="t" r="r" b="b"/>
                <a:pathLst>
                  <a:path w="5991" h="5573" extrusionOk="0">
                    <a:moveTo>
                      <a:pt x="2278" y="1"/>
                    </a:moveTo>
                    <a:cubicBezTo>
                      <a:pt x="2026" y="1"/>
                      <a:pt x="1741" y="78"/>
                      <a:pt x="1413" y="328"/>
                    </a:cubicBezTo>
                    <a:cubicBezTo>
                      <a:pt x="933" y="695"/>
                      <a:pt x="481" y="1176"/>
                      <a:pt x="227" y="1882"/>
                    </a:cubicBezTo>
                    <a:cubicBezTo>
                      <a:pt x="114" y="2447"/>
                      <a:pt x="1" y="3747"/>
                      <a:pt x="707" y="4340"/>
                    </a:cubicBezTo>
                    <a:cubicBezTo>
                      <a:pt x="1300" y="4821"/>
                      <a:pt x="1753" y="4934"/>
                      <a:pt x="2459" y="5273"/>
                    </a:cubicBezTo>
                    <a:cubicBezTo>
                      <a:pt x="2821" y="5488"/>
                      <a:pt x="3203" y="5572"/>
                      <a:pt x="3571" y="5572"/>
                    </a:cubicBezTo>
                    <a:cubicBezTo>
                      <a:pt x="4410" y="5572"/>
                      <a:pt x="5171" y="5135"/>
                      <a:pt x="5426" y="4821"/>
                    </a:cubicBezTo>
                    <a:cubicBezTo>
                      <a:pt x="5765" y="4340"/>
                      <a:pt x="5991" y="3408"/>
                      <a:pt x="5765" y="2447"/>
                    </a:cubicBezTo>
                    <a:cubicBezTo>
                      <a:pt x="5652" y="1741"/>
                      <a:pt x="5059" y="1176"/>
                      <a:pt x="4578" y="921"/>
                    </a:cubicBezTo>
                    <a:cubicBezTo>
                      <a:pt x="4239" y="695"/>
                      <a:pt x="3307" y="215"/>
                      <a:pt x="2826" y="102"/>
                    </a:cubicBezTo>
                    <a:cubicBezTo>
                      <a:pt x="2662" y="51"/>
                      <a:pt x="2481" y="1"/>
                      <a:pt x="2278" y="1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1408;p32">
                <a:extLst>
                  <a:ext uri="{FF2B5EF4-FFF2-40B4-BE49-F238E27FC236}">
                    <a16:creationId xmlns:a16="http://schemas.microsoft.com/office/drawing/2014/main" id="{5A6D4670-20DB-4232-A2B9-49FF26858227}"/>
                  </a:ext>
                </a:extLst>
              </p:cNvPr>
              <p:cNvSpPr/>
              <p:nvPr/>
            </p:nvSpPr>
            <p:spPr>
              <a:xfrm>
                <a:off x="3518950" y="2221301"/>
                <a:ext cx="686010" cy="705735"/>
              </a:xfrm>
              <a:custGeom>
                <a:avLst/>
                <a:gdLst/>
                <a:ahLst/>
                <a:cxnLst/>
                <a:rect l="l" t="t" r="r" b="b"/>
                <a:pathLst>
                  <a:path w="30970" h="28964" extrusionOk="0">
                    <a:moveTo>
                      <a:pt x="11670" y="481"/>
                    </a:moveTo>
                    <a:cubicBezTo>
                      <a:pt x="12490" y="481"/>
                      <a:pt x="13309" y="594"/>
                      <a:pt x="14270" y="962"/>
                    </a:cubicBezTo>
                    <a:cubicBezTo>
                      <a:pt x="16615" y="1668"/>
                      <a:pt x="21560" y="3674"/>
                      <a:pt x="23566" y="5087"/>
                    </a:cubicBezTo>
                    <a:cubicBezTo>
                      <a:pt x="25798" y="6726"/>
                      <a:pt x="28737" y="9326"/>
                      <a:pt x="29556" y="12858"/>
                    </a:cubicBezTo>
                    <a:cubicBezTo>
                      <a:pt x="30517" y="17209"/>
                      <a:pt x="29104" y="22267"/>
                      <a:pt x="27437" y="24725"/>
                    </a:cubicBezTo>
                    <a:cubicBezTo>
                      <a:pt x="26392" y="26280"/>
                      <a:pt x="22605" y="28512"/>
                      <a:pt x="18367" y="28512"/>
                    </a:cubicBezTo>
                    <a:cubicBezTo>
                      <a:pt x="16389" y="28512"/>
                      <a:pt x="14496" y="28031"/>
                      <a:pt x="12857" y="27099"/>
                    </a:cubicBezTo>
                    <a:cubicBezTo>
                      <a:pt x="11670" y="26506"/>
                      <a:pt x="10484" y="26025"/>
                      <a:pt x="9438" y="25573"/>
                    </a:cubicBezTo>
                    <a:cubicBezTo>
                      <a:pt x="7432" y="24725"/>
                      <a:pt x="5539" y="23906"/>
                      <a:pt x="3419" y="22154"/>
                    </a:cubicBezTo>
                    <a:cubicBezTo>
                      <a:pt x="481" y="19441"/>
                      <a:pt x="481" y="13197"/>
                      <a:pt x="1668" y="9778"/>
                    </a:cubicBezTo>
                    <a:cubicBezTo>
                      <a:pt x="2600" y="6952"/>
                      <a:pt x="4606" y="4381"/>
                      <a:pt x="7545" y="2007"/>
                    </a:cubicBezTo>
                    <a:cubicBezTo>
                      <a:pt x="8732" y="962"/>
                      <a:pt x="10144" y="481"/>
                      <a:pt x="11670" y="481"/>
                    </a:cubicBezTo>
                    <a:close/>
                    <a:moveTo>
                      <a:pt x="11670" y="1"/>
                    </a:moveTo>
                    <a:cubicBezTo>
                      <a:pt x="10031" y="1"/>
                      <a:pt x="8477" y="481"/>
                      <a:pt x="7206" y="1555"/>
                    </a:cubicBezTo>
                    <a:cubicBezTo>
                      <a:pt x="4126" y="4013"/>
                      <a:pt x="2261" y="6726"/>
                      <a:pt x="1187" y="9665"/>
                    </a:cubicBezTo>
                    <a:cubicBezTo>
                      <a:pt x="0" y="13084"/>
                      <a:pt x="0" y="19668"/>
                      <a:pt x="3193" y="22493"/>
                    </a:cubicBezTo>
                    <a:cubicBezTo>
                      <a:pt x="5200" y="24273"/>
                      <a:pt x="7206" y="25093"/>
                      <a:pt x="9325" y="26025"/>
                    </a:cubicBezTo>
                    <a:cubicBezTo>
                      <a:pt x="10370" y="26506"/>
                      <a:pt x="11444" y="26845"/>
                      <a:pt x="12603" y="27551"/>
                    </a:cubicBezTo>
                    <a:cubicBezTo>
                      <a:pt x="14383" y="28512"/>
                      <a:pt x="16248" y="28964"/>
                      <a:pt x="18367" y="28964"/>
                    </a:cubicBezTo>
                    <a:cubicBezTo>
                      <a:pt x="22973" y="28964"/>
                      <a:pt x="26731" y="26619"/>
                      <a:pt x="27805" y="24980"/>
                    </a:cubicBezTo>
                    <a:cubicBezTo>
                      <a:pt x="29556" y="22380"/>
                      <a:pt x="30969" y="17209"/>
                      <a:pt x="29924" y="12858"/>
                    </a:cubicBezTo>
                    <a:cubicBezTo>
                      <a:pt x="29217" y="9071"/>
                      <a:pt x="26137" y="6359"/>
                      <a:pt x="23792" y="4720"/>
                    </a:cubicBezTo>
                    <a:cubicBezTo>
                      <a:pt x="21786" y="3307"/>
                      <a:pt x="16841" y="1188"/>
                      <a:pt x="14383" y="481"/>
                    </a:cubicBezTo>
                    <a:cubicBezTo>
                      <a:pt x="13422" y="142"/>
                      <a:pt x="12490" y="1"/>
                      <a:pt x="11670" y="1"/>
                    </a:cubicBezTo>
                    <a:close/>
                  </a:path>
                </a:pathLst>
              </a:custGeom>
              <a:solidFill>
                <a:srgbClr val="B98D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1409;p32">
                <a:extLst>
                  <a:ext uri="{FF2B5EF4-FFF2-40B4-BE49-F238E27FC236}">
                    <a16:creationId xmlns:a16="http://schemas.microsoft.com/office/drawing/2014/main" id="{1F61424F-2F6F-417B-A124-DC8D27B48C70}"/>
                  </a:ext>
                </a:extLst>
              </p:cNvPr>
              <p:cNvSpPr/>
              <p:nvPr/>
            </p:nvSpPr>
            <p:spPr>
              <a:xfrm>
                <a:off x="3939975" y="2607025"/>
                <a:ext cx="421025" cy="218300"/>
              </a:xfrm>
              <a:custGeom>
                <a:avLst/>
                <a:gdLst/>
                <a:ahLst/>
                <a:cxnLst/>
                <a:rect l="l" t="t" r="r" b="b"/>
                <a:pathLst>
                  <a:path w="16841" h="8732" extrusionOk="0">
                    <a:moveTo>
                      <a:pt x="0" y="0"/>
                    </a:moveTo>
                    <a:cubicBezTo>
                      <a:pt x="368" y="254"/>
                      <a:pt x="820" y="480"/>
                      <a:pt x="1300" y="706"/>
                    </a:cubicBezTo>
                    <a:cubicBezTo>
                      <a:pt x="1667" y="961"/>
                      <a:pt x="2119" y="1187"/>
                      <a:pt x="2600" y="1300"/>
                    </a:cubicBezTo>
                    <a:lnTo>
                      <a:pt x="5199" y="2600"/>
                    </a:lnTo>
                    <a:lnTo>
                      <a:pt x="5058" y="2600"/>
                    </a:lnTo>
                    <a:cubicBezTo>
                      <a:pt x="6471" y="4125"/>
                      <a:pt x="8025" y="5538"/>
                      <a:pt x="9438" y="7064"/>
                    </a:cubicBezTo>
                    <a:lnTo>
                      <a:pt x="9551" y="7064"/>
                    </a:lnTo>
                    <a:cubicBezTo>
                      <a:pt x="10851" y="7431"/>
                      <a:pt x="12009" y="7658"/>
                      <a:pt x="13196" y="7884"/>
                    </a:cubicBezTo>
                    <a:cubicBezTo>
                      <a:pt x="13789" y="8138"/>
                      <a:pt x="14383" y="8251"/>
                      <a:pt x="15089" y="8364"/>
                    </a:cubicBezTo>
                    <a:cubicBezTo>
                      <a:pt x="15654" y="8477"/>
                      <a:pt x="16248" y="8590"/>
                      <a:pt x="16841" y="8731"/>
                    </a:cubicBezTo>
                    <a:cubicBezTo>
                      <a:pt x="16248" y="8590"/>
                      <a:pt x="15654" y="8364"/>
                      <a:pt x="15089" y="8138"/>
                    </a:cubicBezTo>
                    <a:cubicBezTo>
                      <a:pt x="14496" y="8025"/>
                      <a:pt x="13902" y="7771"/>
                      <a:pt x="13309" y="7658"/>
                    </a:cubicBezTo>
                    <a:cubicBezTo>
                      <a:pt x="12126" y="7319"/>
                      <a:pt x="10858" y="6953"/>
                      <a:pt x="9675" y="6615"/>
                    </a:cubicBezTo>
                    <a:lnTo>
                      <a:pt x="9675" y="6615"/>
                    </a:lnTo>
                    <a:cubicBezTo>
                      <a:pt x="8291" y="5131"/>
                      <a:pt x="6804" y="3749"/>
                      <a:pt x="5425" y="2232"/>
                    </a:cubicBezTo>
                    <a:lnTo>
                      <a:pt x="5312" y="2232"/>
                    </a:lnTo>
                    <a:lnTo>
                      <a:pt x="2600" y="1074"/>
                    </a:lnTo>
                    <a:cubicBezTo>
                      <a:pt x="2232" y="961"/>
                      <a:pt x="1780" y="706"/>
                      <a:pt x="1300" y="593"/>
                    </a:cubicBezTo>
                    <a:cubicBezTo>
                      <a:pt x="820" y="367"/>
                      <a:pt x="368" y="254"/>
                      <a:pt x="0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1410;p32">
                <a:extLst>
                  <a:ext uri="{FF2B5EF4-FFF2-40B4-BE49-F238E27FC236}">
                    <a16:creationId xmlns:a16="http://schemas.microsoft.com/office/drawing/2014/main" id="{87656430-852A-444E-A356-F0CF6D135090}"/>
                  </a:ext>
                </a:extLst>
              </p:cNvPr>
              <p:cNvSpPr/>
              <p:nvPr/>
            </p:nvSpPr>
            <p:spPr>
              <a:xfrm>
                <a:off x="3793025" y="2607025"/>
                <a:ext cx="82675" cy="235950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9438" extrusionOk="0">
                    <a:moveTo>
                      <a:pt x="3166" y="0"/>
                    </a:moveTo>
                    <a:cubicBezTo>
                      <a:pt x="3166" y="593"/>
                      <a:pt x="3053" y="1074"/>
                      <a:pt x="3053" y="1526"/>
                    </a:cubicBezTo>
                    <a:cubicBezTo>
                      <a:pt x="2940" y="2006"/>
                      <a:pt x="2940" y="2600"/>
                      <a:pt x="2826" y="3080"/>
                    </a:cubicBezTo>
                    <a:cubicBezTo>
                      <a:pt x="2826" y="4125"/>
                      <a:pt x="2714" y="5057"/>
                      <a:pt x="2713" y="6130"/>
                    </a:cubicBezTo>
                    <a:lnTo>
                      <a:pt x="2713" y="6130"/>
                    </a:lnTo>
                    <a:cubicBezTo>
                      <a:pt x="1687" y="7148"/>
                      <a:pt x="791" y="8293"/>
                      <a:pt x="1" y="9438"/>
                    </a:cubicBezTo>
                    <a:cubicBezTo>
                      <a:pt x="1046" y="8477"/>
                      <a:pt x="2120" y="7318"/>
                      <a:pt x="3053" y="6245"/>
                    </a:cubicBezTo>
                    <a:lnTo>
                      <a:pt x="3166" y="6245"/>
                    </a:lnTo>
                    <a:lnTo>
                      <a:pt x="3166" y="6132"/>
                    </a:lnTo>
                    <a:cubicBezTo>
                      <a:pt x="3166" y="5058"/>
                      <a:pt x="3307" y="4125"/>
                      <a:pt x="3307" y="3080"/>
                    </a:cubicBezTo>
                    <a:lnTo>
                      <a:pt x="3307" y="1526"/>
                    </a:lnTo>
                    <a:cubicBezTo>
                      <a:pt x="3307" y="1074"/>
                      <a:pt x="3307" y="593"/>
                      <a:pt x="3166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1411;p32">
                <a:extLst>
                  <a:ext uri="{FF2B5EF4-FFF2-40B4-BE49-F238E27FC236}">
                    <a16:creationId xmlns:a16="http://schemas.microsoft.com/office/drawing/2014/main" id="{9F482BE2-E875-4D4C-B7DC-03C30DF0C99C}"/>
                  </a:ext>
                </a:extLst>
              </p:cNvPr>
              <p:cNvSpPr/>
              <p:nvPr/>
            </p:nvSpPr>
            <p:spPr>
              <a:xfrm>
                <a:off x="3701900" y="2265825"/>
                <a:ext cx="132125" cy="211950"/>
              </a:xfrm>
              <a:custGeom>
                <a:avLst/>
                <a:gdLst/>
                <a:ahLst/>
                <a:cxnLst/>
                <a:rect l="l" t="t" r="r" b="b"/>
                <a:pathLst>
                  <a:path w="5285" h="8478" extrusionOk="0">
                    <a:moveTo>
                      <a:pt x="1" y="0"/>
                    </a:moveTo>
                    <a:cubicBezTo>
                      <a:pt x="114" y="820"/>
                      <a:pt x="227" y="1639"/>
                      <a:pt x="453" y="2458"/>
                    </a:cubicBezTo>
                    <a:cubicBezTo>
                      <a:pt x="594" y="3306"/>
                      <a:pt x="707" y="4126"/>
                      <a:pt x="933" y="4945"/>
                    </a:cubicBezTo>
                    <a:lnTo>
                      <a:pt x="933" y="5058"/>
                    </a:lnTo>
                    <a:lnTo>
                      <a:pt x="1046" y="5058"/>
                    </a:lnTo>
                    <a:cubicBezTo>
                      <a:pt x="1846" y="5417"/>
                      <a:pt x="2673" y="5640"/>
                      <a:pt x="3579" y="5861"/>
                    </a:cubicBezTo>
                    <a:lnTo>
                      <a:pt x="3579" y="5861"/>
                    </a:lnTo>
                    <a:cubicBezTo>
                      <a:pt x="3790" y="6306"/>
                      <a:pt x="4010" y="6729"/>
                      <a:pt x="4352" y="7177"/>
                    </a:cubicBezTo>
                    <a:cubicBezTo>
                      <a:pt x="4465" y="7403"/>
                      <a:pt x="4578" y="7545"/>
                      <a:pt x="4833" y="7771"/>
                    </a:cubicBezTo>
                    <a:cubicBezTo>
                      <a:pt x="4946" y="7997"/>
                      <a:pt x="5059" y="8251"/>
                      <a:pt x="5285" y="8477"/>
                    </a:cubicBezTo>
                    <a:cubicBezTo>
                      <a:pt x="5172" y="8251"/>
                      <a:pt x="5059" y="7997"/>
                      <a:pt x="4946" y="7771"/>
                    </a:cubicBezTo>
                    <a:cubicBezTo>
                      <a:pt x="4833" y="7545"/>
                      <a:pt x="4691" y="7290"/>
                      <a:pt x="4578" y="7064"/>
                    </a:cubicBezTo>
                    <a:cubicBezTo>
                      <a:pt x="4352" y="6584"/>
                      <a:pt x="4126" y="6132"/>
                      <a:pt x="3872" y="5651"/>
                    </a:cubicBezTo>
                    <a:lnTo>
                      <a:pt x="3759" y="5538"/>
                    </a:lnTo>
                    <a:cubicBezTo>
                      <a:pt x="2954" y="5178"/>
                      <a:pt x="2149" y="4953"/>
                      <a:pt x="1345" y="4597"/>
                    </a:cubicBezTo>
                    <a:lnTo>
                      <a:pt x="1345" y="4597"/>
                    </a:lnTo>
                    <a:cubicBezTo>
                      <a:pt x="1137" y="3851"/>
                      <a:pt x="1025" y="3087"/>
                      <a:pt x="820" y="2345"/>
                    </a:cubicBezTo>
                    <a:cubicBezTo>
                      <a:pt x="594" y="1526"/>
                      <a:pt x="340" y="820"/>
                      <a:pt x="1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1412;p32">
                <a:extLst>
                  <a:ext uri="{FF2B5EF4-FFF2-40B4-BE49-F238E27FC236}">
                    <a16:creationId xmlns:a16="http://schemas.microsoft.com/office/drawing/2014/main" id="{79A12059-EFD5-4B2A-BFA3-76303F3AF346}"/>
                  </a:ext>
                </a:extLst>
              </p:cNvPr>
              <p:cNvSpPr/>
              <p:nvPr/>
            </p:nvSpPr>
            <p:spPr>
              <a:xfrm>
                <a:off x="3192600" y="1912600"/>
                <a:ext cx="385700" cy="241625"/>
              </a:xfrm>
              <a:custGeom>
                <a:avLst/>
                <a:gdLst/>
                <a:ahLst/>
                <a:cxnLst/>
                <a:rect l="l" t="t" r="r" b="b"/>
                <a:pathLst>
                  <a:path w="15428" h="9665" extrusionOk="0">
                    <a:moveTo>
                      <a:pt x="226" y="1"/>
                    </a:moveTo>
                    <a:lnTo>
                      <a:pt x="0" y="340"/>
                    </a:lnTo>
                    <a:lnTo>
                      <a:pt x="5171" y="2601"/>
                    </a:lnTo>
                    <a:lnTo>
                      <a:pt x="5058" y="2601"/>
                    </a:lnTo>
                    <a:lnTo>
                      <a:pt x="8364" y="6472"/>
                    </a:lnTo>
                    <a:lnTo>
                      <a:pt x="8477" y="6472"/>
                    </a:lnTo>
                    <a:lnTo>
                      <a:pt x="15428" y="9665"/>
                    </a:lnTo>
                    <a:lnTo>
                      <a:pt x="8477" y="6359"/>
                    </a:lnTo>
                    <a:lnTo>
                      <a:pt x="8590" y="6359"/>
                    </a:lnTo>
                    <a:lnTo>
                      <a:pt x="5284" y="2346"/>
                    </a:lnTo>
                    <a:lnTo>
                      <a:pt x="226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1413;p32">
                <a:extLst>
                  <a:ext uri="{FF2B5EF4-FFF2-40B4-BE49-F238E27FC236}">
                    <a16:creationId xmlns:a16="http://schemas.microsoft.com/office/drawing/2014/main" id="{70240774-0E1A-4F04-9966-AA0663A6AB77}"/>
                  </a:ext>
                </a:extLst>
              </p:cNvPr>
              <p:cNvSpPr/>
              <p:nvPr/>
            </p:nvSpPr>
            <p:spPr>
              <a:xfrm>
                <a:off x="2989150" y="2651525"/>
                <a:ext cx="459175" cy="38175"/>
              </a:xfrm>
              <a:custGeom>
                <a:avLst/>
                <a:gdLst/>
                <a:ahLst/>
                <a:cxnLst/>
                <a:rect l="l" t="t" r="r" b="b"/>
                <a:pathLst>
                  <a:path w="18367" h="1527" extrusionOk="0">
                    <a:moveTo>
                      <a:pt x="5651" y="0"/>
                    </a:moveTo>
                    <a:lnTo>
                      <a:pt x="0" y="594"/>
                    </a:lnTo>
                    <a:lnTo>
                      <a:pt x="142" y="1526"/>
                    </a:lnTo>
                    <a:lnTo>
                      <a:pt x="5743" y="602"/>
                    </a:lnTo>
                    <a:lnTo>
                      <a:pt x="5743" y="602"/>
                    </a:lnTo>
                    <a:lnTo>
                      <a:pt x="12009" y="1159"/>
                    </a:lnTo>
                    <a:lnTo>
                      <a:pt x="12150" y="1159"/>
                    </a:lnTo>
                    <a:lnTo>
                      <a:pt x="18367" y="339"/>
                    </a:lnTo>
                    <a:lnTo>
                      <a:pt x="12098" y="813"/>
                    </a:lnTo>
                    <a:lnTo>
                      <a:pt x="12098" y="813"/>
                    </a:lnTo>
                    <a:lnTo>
                      <a:pt x="5793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1414;p32">
                <a:extLst>
                  <a:ext uri="{FF2B5EF4-FFF2-40B4-BE49-F238E27FC236}">
                    <a16:creationId xmlns:a16="http://schemas.microsoft.com/office/drawing/2014/main" id="{140325D7-C2AD-4212-B86B-5FE903AFA84E}"/>
                  </a:ext>
                </a:extLst>
              </p:cNvPr>
              <p:cNvSpPr/>
              <p:nvPr/>
            </p:nvSpPr>
            <p:spPr>
              <a:xfrm>
                <a:off x="3357175" y="2583700"/>
                <a:ext cx="435875" cy="653450"/>
              </a:xfrm>
              <a:custGeom>
                <a:avLst/>
                <a:gdLst/>
                <a:ahLst/>
                <a:cxnLst/>
                <a:rect l="l" t="t" r="r" b="b"/>
                <a:pathLst>
                  <a:path w="17435" h="26138" extrusionOk="0">
                    <a:moveTo>
                      <a:pt x="17435" y="1"/>
                    </a:moveTo>
                    <a:lnTo>
                      <a:pt x="8845" y="9664"/>
                    </a:lnTo>
                    <a:lnTo>
                      <a:pt x="3646" y="16954"/>
                    </a:lnTo>
                    <a:lnTo>
                      <a:pt x="1" y="24612"/>
                    </a:lnTo>
                    <a:lnTo>
                      <a:pt x="8252" y="26138"/>
                    </a:lnTo>
                    <a:lnTo>
                      <a:pt x="7178" y="19780"/>
                    </a:lnTo>
                    <a:lnTo>
                      <a:pt x="11558" y="12603"/>
                    </a:lnTo>
                    <a:lnTo>
                      <a:pt x="17435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1" name="Rechteck: abgerundete Ecken 220">
              <a:extLst>
                <a:ext uri="{FF2B5EF4-FFF2-40B4-BE49-F238E27FC236}">
                  <a16:creationId xmlns:a16="http://schemas.microsoft.com/office/drawing/2014/main" id="{3A13689F-B6C1-457D-B5B1-2A66CCE15FF4}"/>
                </a:ext>
              </a:extLst>
            </p:cNvPr>
            <p:cNvSpPr/>
            <p:nvPr/>
          </p:nvSpPr>
          <p:spPr>
            <a:xfrm>
              <a:off x="3867150" y="3210796"/>
              <a:ext cx="2247900" cy="311273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indent="-180000" defTabSz="447675"/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P: 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I‘m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9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I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got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damaged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from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insects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when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I was 2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</a:t>
              </a:r>
            </a:p>
            <a:p>
              <a:pPr marL="228600" indent="-228600" defTabSz="447675">
                <a:buFont typeface="+mj-lt"/>
                <a:buAutoNum type="alphaLcPeriod" startAt="19"/>
              </a:pPr>
              <a:endPara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endParaRPr>
            </a:p>
            <a:p>
              <a:pPr marL="180000" indent="-180000" defTabSz="447675"/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T: 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I‘m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7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I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had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some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of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good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growth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until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I was 6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The last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wasn‘t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so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good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</a:t>
              </a:r>
            </a:p>
            <a:p>
              <a:pPr defTabSz="447675"/>
              <a:endPara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endParaRPr>
            </a:p>
            <a:p>
              <a:pPr marL="180000" indent="-180000" defTabSz="447675"/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R: 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I‘m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6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I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experienced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a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forest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fire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2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ago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</a:t>
              </a:r>
            </a:p>
            <a:p>
              <a:pPr defTabSz="447675"/>
              <a:endPara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endParaRPr>
            </a:p>
            <a:p>
              <a:pPr marL="180000" indent="-180000" defTabSz="447675"/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M: 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I‘m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6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years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 </a:t>
              </a:r>
              <a:r>
                <a:rPr lang="de-DE" sz="1050" kern="0" dirty="0" err="1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old</a:t>
              </a:r>
              <a:r>
                <a:rPr lang="de-DE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. </a:t>
              </a:r>
              <a:r>
                <a:rPr lang="en-US" sz="1050" kern="0" dirty="0">
                  <a:solidFill>
                    <a:schemeClr val="accent4">
                      <a:lumMod val="75000"/>
                    </a:schemeClr>
                  </a:solidFill>
                  <a:latin typeface="Chau Philomene One"/>
                  <a:sym typeface="Chau Philomene One"/>
                </a:rPr>
                <a:t>It has rained a lot every year of my life.</a:t>
              </a:r>
              <a:endParaRPr lang="en-GB" sz="105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52" name="Rechteck: abgerundete Ecken 251">
            <a:extLst>
              <a:ext uri="{FF2B5EF4-FFF2-40B4-BE49-F238E27FC236}">
                <a16:creationId xmlns:a16="http://schemas.microsoft.com/office/drawing/2014/main" id="{A663947B-8869-4FC5-9085-AC4C2425EB2B}"/>
              </a:ext>
            </a:extLst>
          </p:cNvPr>
          <p:cNvSpPr/>
          <p:nvPr/>
        </p:nvSpPr>
        <p:spPr>
          <a:xfrm>
            <a:off x="6554920" y="2531900"/>
            <a:ext cx="5200650" cy="3314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5" name="Rechteck: abgerundete Ecken 254">
            <a:extLst>
              <a:ext uri="{FF2B5EF4-FFF2-40B4-BE49-F238E27FC236}">
                <a16:creationId xmlns:a16="http://schemas.microsoft.com/office/drawing/2014/main" id="{708E8945-25DA-4EB9-BAA8-EBC73FF09AFE}"/>
              </a:ext>
            </a:extLst>
          </p:cNvPr>
          <p:cNvSpPr/>
          <p:nvPr/>
        </p:nvSpPr>
        <p:spPr>
          <a:xfrm>
            <a:off x="8425640" y="2656596"/>
            <a:ext cx="3120380" cy="18414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I’m 7 years old. I was injured by insects when I was 3 years old.</a:t>
            </a:r>
            <a:br>
              <a:rPr lang="de-DE" sz="1050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</a:br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	  R:   </a:t>
            </a:r>
            <a:r>
              <a:rPr lang="de-DE" sz="1050" kern="0" dirty="0" err="1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right</a:t>
            </a:r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 </a:t>
            </a:r>
          </a:p>
          <a:p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</a:endParaRPr>
          </a:p>
          <a:p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                 A:   </a:t>
            </a:r>
            <a:r>
              <a:rPr lang="de-DE" sz="1050" kern="0" dirty="0" err="1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wrong</a:t>
            </a:r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</a:endParaRPr>
          </a:p>
          <a:p>
            <a:pPr marL="342900" indent="-342900">
              <a:buFont typeface="+mj-lt"/>
              <a:buAutoNum type="alphaUcPeriod"/>
            </a:pPr>
            <a:endParaRPr lang="en-GB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4" name="Rechteck: abgerundete Ecken 323">
            <a:extLst>
              <a:ext uri="{FF2B5EF4-FFF2-40B4-BE49-F238E27FC236}">
                <a16:creationId xmlns:a16="http://schemas.microsoft.com/office/drawing/2014/main" id="{7AB6578C-DD46-4435-92F9-78A6BFE1F3CC}"/>
              </a:ext>
            </a:extLst>
          </p:cNvPr>
          <p:cNvSpPr/>
          <p:nvPr/>
        </p:nvSpPr>
        <p:spPr>
          <a:xfrm>
            <a:off x="749865" y="6023250"/>
            <a:ext cx="5200650" cy="3314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7" name="Rechteck: abgerundete Ecken 326">
            <a:extLst>
              <a:ext uri="{FF2B5EF4-FFF2-40B4-BE49-F238E27FC236}">
                <a16:creationId xmlns:a16="http://schemas.microsoft.com/office/drawing/2014/main" id="{A63E0E1C-B856-4C9B-9D52-E548F38C99D5}"/>
              </a:ext>
            </a:extLst>
          </p:cNvPr>
          <p:cNvSpPr/>
          <p:nvPr/>
        </p:nvSpPr>
        <p:spPr>
          <a:xfrm>
            <a:off x="3493065" y="6147946"/>
            <a:ext cx="2247900" cy="31127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/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A:  </a:t>
            </a:r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I’m 9 years old. I was injured by insects when I was 2 years old.</a:t>
            </a:r>
          </a:p>
          <a:p>
            <a:pPr marL="179388" indent="-179388"/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  <a:sym typeface="Chau Philomene One"/>
            </a:endParaRPr>
          </a:p>
          <a:p>
            <a:pPr marL="179388" indent="-179388"/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I:   </a:t>
            </a:r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I’m 5 years old. I had some years of good growth until I was 4 years old. The last year wasn't so good.</a:t>
            </a:r>
          </a:p>
          <a:p>
            <a:pPr marL="179388" indent="-179388"/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  <a:sym typeface="Chau Philomene One"/>
            </a:endParaRPr>
          </a:p>
          <a:p>
            <a:pPr marL="179388" indent="-179388"/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S:  </a:t>
            </a:r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I’m 6 years old. I experienced a forest fire 2 years ago.</a:t>
            </a:r>
          </a:p>
          <a:p>
            <a:pPr marL="179388" indent="-179388"/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  <a:sym typeface="Chau Philomene One"/>
            </a:endParaRPr>
          </a:p>
          <a:p>
            <a:pPr marL="179388" indent="-179388"/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E:  </a:t>
            </a:r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 ‘m 6 years old. It has rained a lot every year of my life.</a:t>
            </a:r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  <a:sym typeface="Chau Philomene One"/>
            </a:endParaRPr>
          </a:p>
        </p:txBody>
      </p:sp>
      <p:sp>
        <p:nvSpPr>
          <p:cNvPr id="396" name="Rechteck: abgerundete Ecken 395">
            <a:extLst>
              <a:ext uri="{FF2B5EF4-FFF2-40B4-BE49-F238E27FC236}">
                <a16:creationId xmlns:a16="http://schemas.microsoft.com/office/drawing/2014/main" id="{A13AC2DA-9B89-437C-811C-21AEF9D17952}"/>
              </a:ext>
            </a:extLst>
          </p:cNvPr>
          <p:cNvSpPr/>
          <p:nvPr/>
        </p:nvSpPr>
        <p:spPr>
          <a:xfrm>
            <a:off x="6499511" y="5995542"/>
            <a:ext cx="5200650" cy="3314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9" name="Rechteck: abgerundete Ecken 398">
            <a:extLst>
              <a:ext uri="{FF2B5EF4-FFF2-40B4-BE49-F238E27FC236}">
                <a16:creationId xmlns:a16="http://schemas.microsoft.com/office/drawing/2014/main" id="{72009775-57C8-4E10-97AB-8526155FAD2D}"/>
              </a:ext>
            </a:extLst>
          </p:cNvPr>
          <p:cNvSpPr/>
          <p:nvPr/>
        </p:nvSpPr>
        <p:spPr>
          <a:xfrm>
            <a:off x="8613035" y="6120238"/>
            <a:ext cx="2877576" cy="14972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  <a:sym typeface="Chau Philomene One"/>
              </a:rPr>
              <a:t>I’m 6 years old. I experienced a forest fire 2 years ago.</a:t>
            </a:r>
          </a:p>
          <a:p>
            <a:br>
              <a:rPr lang="de-DE" sz="105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de-DE" sz="105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E:   </a:t>
            </a:r>
            <a:r>
              <a:rPr lang="de-DE" sz="1050" kern="0" dirty="0" err="1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right</a:t>
            </a:r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 </a:t>
            </a:r>
          </a:p>
          <a:p>
            <a:endParaRPr lang="de-DE" sz="1050" kern="0" dirty="0">
              <a:solidFill>
                <a:schemeClr val="accent4">
                  <a:lumMod val="75000"/>
                </a:schemeClr>
              </a:solidFill>
              <a:latin typeface="Chau Philomene One"/>
            </a:endParaRPr>
          </a:p>
          <a:p>
            <a:r>
              <a:rPr lang="de-DE" sz="1050" kern="0" dirty="0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	L:   </a:t>
            </a:r>
            <a:r>
              <a:rPr lang="de-DE" sz="1050" kern="0" dirty="0" err="1">
                <a:solidFill>
                  <a:schemeClr val="accent4">
                    <a:lumMod val="75000"/>
                  </a:schemeClr>
                </a:solidFill>
                <a:latin typeface="Chau Philomene One"/>
              </a:rPr>
              <a:t>wrong</a:t>
            </a:r>
            <a:endParaRPr lang="en-GB" sz="1050" kern="0" dirty="0">
              <a:solidFill>
                <a:schemeClr val="accent4">
                  <a:lumMod val="75000"/>
                </a:schemeClr>
              </a:solidFill>
              <a:latin typeface="Chau Philomene One"/>
            </a:endParaRPr>
          </a:p>
          <a:p>
            <a:pPr marL="342900" indent="-342900">
              <a:buFont typeface="+mj-lt"/>
              <a:buAutoNum type="alphaUcPeriod"/>
            </a:pPr>
            <a:endParaRPr lang="en-GB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85" name="Gruppieren 484">
            <a:extLst>
              <a:ext uri="{FF2B5EF4-FFF2-40B4-BE49-F238E27FC236}">
                <a16:creationId xmlns:a16="http://schemas.microsoft.com/office/drawing/2014/main" id="{0938816F-6F75-4DF2-8D70-07E851A7BB00}"/>
              </a:ext>
            </a:extLst>
          </p:cNvPr>
          <p:cNvGrpSpPr/>
          <p:nvPr/>
        </p:nvGrpSpPr>
        <p:grpSpPr>
          <a:xfrm>
            <a:off x="8607477" y="4588875"/>
            <a:ext cx="1587399" cy="1188933"/>
            <a:chOff x="5926207" y="3110753"/>
            <a:chExt cx="4734415" cy="3720002"/>
          </a:xfrm>
        </p:grpSpPr>
        <p:grpSp>
          <p:nvGrpSpPr>
            <p:cNvPr id="486" name="Google Shape;1586;p32">
              <a:extLst>
                <a:ext uri="{FF2B5EF4-FFF2-40B4-BE49-F238E27FC236}">
                  <a16:creationId xmlns:a16="http://schemas.microsoft.com/office/drawing/2014/main" id="{110BF0E3-4E23-46BC-8481-AA2D5743EB94}"/>
                </a:ext>
              </a:extLst>
            </p:cNvPr>
            <p:cNvGrpSpPr/>
            <p:nvPr/>
          </p:nvGrpSpPr>
          <p:grpSpPr>
            <a:xfrm>
              <a:off x="5926207" y="3110753"/>
              <a:ext cx="4734415" cy="3720002"/>
              <a:chOff x="6120775" y="1206025"/>
              <a:chExt cx="1259400" cy="1145500"/>
            </a:xfr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488" name="Google Shape;1587;p32">
                <a:extLst>
                  <a:ext uri="{FF2B5EF4-FFF2-40B4-BE49-F238E27FC236}">
                    <a16:creationId xmlns:a16="http://schemas.microsoft.com/office/drawing/2014/main" id="{0CF2E38C-F02E-4753-80D0-E3DEB6F4AC5E}"/>
                  </a:ext>
                </a:extLst>
              </p:cNvPr>
              <p:cNvSpPr/>
              <p:nvPr/>
            </p:nvSpPr>
            <p:spPr>
              <a:xfrm>
                <a:off x="6120775" y="1206025"/>
                <a:ext cx="1259400" cy="1145500"/>
              </a:xfrm>
              <a:custGeom>
                <a:avLst/>
                <a:gdLst/>
                <a:ahLst/>
                <a:cxnLst/>
                <a:rect l="l" t="t" r="r" b="b"/>
                <a:pathLst>
                  <a:path w="50376" h="45820" extrusionOk="0">
                    <a:moveTo>
                      <a:pt x="25167" y="0"/>
                    </a:moveTo>
                    <a:cubicBezTo>
                      <a:pt x="24817" y="0"/>
                      <a:pt x="24493" y="77"/>
                      <a:pt x="24177" y="213"/>
                    </a:cubicBezTo>
                    <a:cubicBezTo>
                      <a:pt x="23998" y="290"/>
                      <a:pt x="23751" y="290"/>
                      <a:pt x="23461" y="290"/>
                    </a:cubicBezTo>
                    <a:cubicBezTo>
                      <a:pt x="23290" y="324"/>
                      <a:pt x="23077" y="324"/>
                      <a:pt x="22864" y="358"/>
                    </a:cubicBezTo>
                    <a:cubicBezTo>
                      <a:pt x="22540" y="393"/>
                      <a:pt x="22181" y="393"/>
                      <a:pt x="21721" y="393"/>
                    </a:cubicBezTo>
                    <a:lnTo>
                      <a:pt x="20799" y="393"/>
                    </a:lnTo>
                    <a:cubicBezTo>
                      <a:pt x="20304" y="393"/>
                      <a:pt x="19767" y="427"/>
                      <a:pt x="19195" y="461"/>
                    </a:cubicBezTo>
                    <a:cubicBezTo>
                      <a:pt x="18701" y="503"/>
                      <a:pt x="18274" y="640"/>
                      <a:pt x="17848" y="785"/>
                    </a:cubicBezTo>
                    <a:cubicBezTo>
                      <a:pt x="17634" y="853"/>
                      <a:pt x="17421" y="930"/>
                      <a:pt x="17242" y="964"/>
                    </a:cubicBezTo>
                    <a:lnTo>
                      <a:pt x="16602" y="1066"/>
                    </a:lnTo>
                    <a:cubicBezTo>
                      <a:pt x="16210" y="1101"/>
                      <a:pt x="15860" y="1177"/>
                      <a:pt x="15433" y="1314"/>
                    </a:cubicBezTo>
                    <a:cubicBezTo>
                      <a:pt x="14759" y="1570"/>
                      <a:pt x="14077" y="1817"/>
                      <a:pt x="13582" y="1996"/>
                    </a:cubicBezTo>
                    <a:cubicBezTo>
                      <a:pt x="12550" y="2380"/>
                      <a:pt x="11484" y="2986"/>
                      <a:pt x="10383" y="3737"/>
                    </a:cubicBezTo>
                    <a:cubicBezTo>
                      <a:pt x="9854" y="4086"/>
                      <a:pt x="9385" y="4513"/>
                      <a:pt x="8924" y="4982"/>
                    </a:cubicBezTo>
                    <a:cubicBezTo>
                      <a:pt x="8643" y="5264"/>
                      <a:pt x="8429" y="5545"/>
                      <a:pt x="8216" y="5835"/>
                    </a:cubicBezTo>
                    <a:cubicBezTo>
                      <a:pt x="8037" y="6083"/>
                      <a:pt x="7858" y="6330"/>
                      <a:pt x="7679" y="6509"/>
                    </a:cubicBezTo>
                    <a:cubicBezTo>
                      <a:pt x="7363" y="6825"/>
                      <a:pt x="7150" y="7149"/>
                      <a:pt x="6902" y="7465"/>
                    </a:cubicBezTo>
                    <a:cubicBezTo>
                      <a:pt x="6868" y="7541"/>
                      <a:pt x="6826" y="7610"/>
                      <a:pt x="6792" y="7644"/>
                    </a:cubicBezTo>
                    <a:cubicBezTo>
                      <a:pt x="6544" y="7968"/>
                      <a:pt x="6399" y="8318"/>
                      <a:pt x="6263" y="8608"/>
                    </a:cubicBezTo>
                    <a:cubicBezTo>
                      <a:pt x="6186" y="8821"/>
                      <a:pt x="6118" y="8992"/>
                      <a:pt x="6015" y="9137"/>
                    </a:cubicBezTo>
                    <a:cubicBezTo>
                      <a:pt x="5623" y="9845"/>
                      <a:pt x="5119" y="10450"/>
                      <a:pt x="4625" y="11124"/>
                    </a:cubicBezTo>
                    <a:cubicBezTo>
                      <a:pt x="4377" y="11414"/>
                      <a:pt x="4164" y="11730"/>
                      <a:pt x="3917" y="12054"/>
                    </a:cubicBezTo>
                    <a:cubicBezTo>
                      <a:pt x="3592" y="12481"/>
                      <a:pt x="3311" y="12941"/>
                      <a:pt x="3064" y="13368"/>
                    </a:cubicBezTo>
                    <a:cubicBezTo>
                      <a:pt x="2953" y="13547"/>
                      <a:pt x="2850" y="13684"/>
                      <a:pt x="2774" y="13863"/>
                    </a:cubicBezTo>
                    <a:lnTo>
                      <a:pt x="2705" y="13939"/>
                    </a:lnTo>
                    <a:cubicBezTo>
                      <a:pt x="2603" y="14110"/>
                      <a:pt x="2492" y="14323"/>
                      <a:pt x="2390" y="14537"/>
                    </a:cubicBezTo>
                    <a:cubicBezTo>
                      <a:pt x="1639" y="15176"/>
                      <a:pt x="1323" y="16209"/>
                      <a:pt x="1067" y="17062"/>
                    </a:cubicBezTo>
                    <a:cubicBezTo>
                      <a:pt x="999" y="17241"/>
                      <a:pt x="965" y="17420"/>
                      <a:pt x="897" y="17599"/>
                    </a:cubicBezTo>
                    <a:cubicBezTo>
                      <a:pt x="607" y="18376"/>
                      <a:pt x="1" y="20440"/>
                      <a:pt x="573" y="22325"/>
                    </a:cubicBezTo>
                    <a:cubicBezTo>
                      <a:pt x="752" y="22965"/>
                      <a:pt x="1033" y="23460"/>
                      <a:pt x="1323" y="23921"/>
                    </a:cubicBezTo>
                    <a:cubicBezTo>
                      <a:pt x="1357" y="23997"/>
                      <a:pt x="1426" y="24066"/>
                      <a:pt x="1460" y="24176"/>
                    </a:cubicBezTo>
                    <a:cubicBezTo>
                      <a:pt x="1707" y="24603"/>
                      <a:pt x="1963" y="25277"/>
                      <a:pt x="2031" y="25703"/>
                    </a:cubicBezTo>
                    <a:cubicBezTo>
                      <a:pt x="2134" y="26232"/>
                      <a:pt x="2347" y="27017"/>
                      <a:pt x="2705" y="27759"/>
                    </a:cubicBezTo>
                    <a:cubicBezTo>
                      <a:pt x="2850" y="28049"/>
                      <a:pt x="3029" y="28331"/>
                      <a:pt x="3166" y="28578"/>
                    </a:cubicBezTo>
                    <a:cubicBezTo>
                      <a:pt x="3379" y="28868"/>
                      <a:pt x="3524" y="29150"/>
                      <a:pt x="3669" y="29431"/>
                    </a:cubicBezTo>
                    <a:cubicBezTo>
                      <a:pt x="3772" y="29645"/>
                      <a:pt x="3840" y="29892"/>
                      <a:pt x="3917" y="30148"/>
                    </a:cubicBezTo>
                    <a:cubicBezTo>
                      <a:pt x="4053" y="30532"/>
                      <a:pt x="4198" y="30924"/>
                      <a:pt x="4377" y="31283"/>
                    </a:cubicBezTo>
                    <a:cubicBezTo>
                      <a:pt x="4522" y="31564"/>
                      <a:pt x="4625" y="31888"/>
                      <a:pt x="4736" y="32204"/>
                    </a:cubicBezTo>
                    <a:cubicBezTo>
                      <a:pt x="4838" y="32562"/>
                      <a:pt x="4949" y="32878"/>
                      <a:pt x="5119" y="33236"/>
                    </a:cubicBezTo>
                    <a:cubicBezTo>
                      <a:pt x="5444" y="33944"/>
                      <a:pt x="5691" y="34661"/>
                      <a:pt x="5938" y="35437"/>
                    </a:cubicBezTo>
                    <a:cubicBezTo>
                      <a:pt x="6152" y="36043"/>
                      <a:pt x="6365" y="36649"/>
                      <a:pt x="6612" y="37254"/>
                    </a:cubicBezTo>
                    <a:cubicBezTo>
                      <a:pt x="6757" y="37612"/>
                      <a:pt x="6868" y="37962"/>
                      <a:pt x="6971" y="38355"/>
                    </a:cubicBezTo>
                    <a:cubicBezTo>
                      <a:pt x="7295" y="39319"/>
                      <a:pt x="7611" y="40342"/>
                      <a:pt x="8395" y="41161"/>
                    </a:cubicBezTo>
                    <a:cubicBezTo>
                      <a:pt x="8609" y="41375"/>
                      <a:pt x="8822" y="41520"/>
                      <a:pt x="9001" y="41622"/>
                    </a:cubicBezTo>
                    <a:cubicBezTo>
                      <a:pt x="9069" y="41699"/>
                      <a:pt x="9138" y="41733"/>
                      <a:pt x="9172" y="41767"/>
                    </a:cubicBezTo>
                    <a:cubicBezTo>
                      <a:pt x="9317" y="41835"/>
                      <a:pt x="9385" y="41946"/>
                      <a:pt x="9496" y="42049"/>
                    </a:cubicBezTo>
                    <a:cubicBezTo>
                      <a:pt x="9564" y="42125"/>
                      <a:pt x="9641" y="42228"/>
                      <a:pt x="9743" y="42304"/>
                    </a:cubicBezTo>
                    <a:cubicBezTo>
                      <a:pt x="9811" y="42339"/>
                      <a:pt x="9854" y="42407"/>
                      <a:pt x="9922" y="42475"/>
                    </a:cubicBezTo>
                    <a:cubicBezTo>
                      <a:pt x="10025" y="42552"/>
                      <a:pt x="10136" y="42620"/>
                      <a:pt x="10204" y="42731"/>
                    </a:cubicBezTo>
                    <a:cubicBezTo>
                      <a:pt x="10281" y="42799"/>
                      <a:pt x="10315" y="42867"/>
                      <a:pt x="10383" y="42978"/>
                    </a:cubicBezTo>
                    <a:cubicBezTo>
                      <a:pt x="10528" y="43158"/>
                      <a:pt x="10665" y="43371"/>
                      <a:pt x="10920" y="43584"/>
                    </a:cubicBezTo>
                    <a:cubicBezTo>
                      <a:pt x="11236" y="43866"/>
                      <a:pt x="11518" y="43934"/>
                      <a:pt x="11808" y="44045"/>
                    </a:cubicBezTo>
                    <a:cubicBezTo>
                      <a:pt x="11876" y="44045"/>
                      <a:pt x="11987" y="44079"/>
                      <a:pt x="12055" y="44113"/>
                    </a:cubicBezTo>
                    <a:cubicBezTo>
                      <a:pt x="12123" y="44147"/>
                      <a:pt x="12268" y="44258"/>
                      <a:pt x="12413" y="44326"/>
                    </a:cubicBezTo>
                    <a:cubicBezTo>
                      <a:pt x="12550" y="44437"/>
                      <a:pt x="12695" y="44505"/>
                      <a:pt x="12840" y="44608"/>
                    </a:cubicBezTo>
                    <a:cubicBezTo>
                      <a:pt x="13582" y="44966"/>
                      <a:pt x="14290" y="45213"/>
                      <a:pt x="15075" y="45290"/>
                    </a:cubicBezTo>
                    <a:cubicBezTo>
                      <a:pt x="15536" y="45358"/>
                      <a:pt x="15996" y="45461"/>
                      <a:pt x="16466" y="45572"/>
                    </a:cubicBezTo>
                    <a:cubicBezTo>
                      <a:pt x="16747" y="45640"/>
                      <a:pt x="17063" y="45717"/>
                      <a:pt x="17387" y="45785"/>
                    </a:cubicBezTo>
                    <a:cubicBezTo>
                      <a:pt x="17600" y="45819"/>
                      <a:pt x="17813" y="45819"/>
                      <a:pt x="18061" y="45819"/>
                    </a:cubicBezTo>
                    <a:cubicBezTo>
                      <a:pt x="18419" y="45819"/>
                      <a:pt x="18769" y="45785"/>
                      <a:pt x="19161" y="45674"/>
                    </a:cubicBezTo>
                    <a:cubicBezTo>
                      <a:pt x="19340" y="45717"/>
                      <a:pt x="19520" y="45751"/>
                      <a:pt x="19665" y="45751"/>
                    </a:cubicBezTo>
                    <a:cubicBezTo>
                      <a:pt x="19767" y="45751"/>
                      <a:pt x="19912" y="45785"/>
                      <a:pt x="20014" y="45785"/>
                    </a:cubicBezTo>
                    <a:cubicBezTo>
                      <a:pt x="20475" y="45785"/>
                      <a:pt x="20944" y="45674"/>
                      <a:pt x="21371" y="45606"/>
                    </a:cubicBezTo>
                    <a:cubicBezTo>
                      <a:pt x="21652" y="45538"/>
                      <a:pt x="21934" y="45461"/>
                      <a:pt x="22224" y="45461"/>
                    </a:cubicBezTo>
                    <a:lnTo>
                      <a:pt x="22258" y="45461"/>
                    </a:lnTo>
                    <a:cubicBezTo>
                      <a:pt x="22932" y="45393"/>
                      <a:pt x="23606" y="45358"/>
                      <a:pt x="24280" y="45213"/>
                    </a:cubicBezTo>
                    <a:cubicBezTo>
                      <a:pt x="25133" y="45034"/>
                      <a:pt x="25884" y="44753"/>
                      <a:pt x="26626" y="44471"/>
                    </a:cubicBezTo>
                    <a:lnTo>
                      <a:pt x="26839" y="44360"/>
                    </a:lnTo>
                    <a:cubicBezTo>
                      <a:pt x="27163" y="44258"/>
                      <a:pt x="27445" y="44113"/>
                      <a:pt x="27692" y="44011"/>
                    </a:cubicBezTo>
                    <a:cubicBezTo>
                      <a:pt x="28119" y="43797"/>
                      <a:pt x="28477" y="43652"/>
                      <a:pt x="28869" y="43507"/>
                    </a:cubicBezTo>
                    <a:cubicBezTo>
                      <a:pt x="29330" y="43371"/>
                      <a:pt x="29902" y="43328"/>
                      <a:pt x="30465" y="43328"/>
                    </a:cubicBezTo>
                    <a:lnTo>
                      <a:pt x="30823" y="43328"/>
                    </a:lnTo>
                    <a:cubicBezTo>
                      <a:pt x="31497" y="43294"/>
                      <a:pt x="31992" y="43081"/>
                      <a:pt x="32461" y="42867"/>
                    </a:cubicBezTo>
                    <a:cubicBezTo>
                      <a:pt x="32708" y="42765"/>
                      <a:pt x="32922" y="42654"/>
                      <a:pt x="33135" y="42620"/>
                    </a:cubicBezTo>
                    <a:cubicBezTo>
                      <a:pt x="33416" y="42518"/>
                      <a:pt x="33698" y="42475"/>
                      <a:pt x="34022" y="42475"/>
                    </a:cubicBezTo>
                    <a:lnTo>
                      <a:pt x="34594" y="42475"/>
                    </a:lnTo>
                    <a:cubicBezTo>
                      <a:pt x="34730" y="42518"/>
                      <a:pt x="34875" y="42518"/>
                      <a:pt x="35020" y="42518"/>
                    </a:cubicBezTo>
                    <a:cubicBezTo>
                      <a:pt x="35233" y="42518"/>
                      <a:pt x="35447" y="42552"/>
                      <a:pt x="35694" y="42552"/>
                    </a:cubicBezTo>
                    <a:cubicBezTo>
                      <a:pt x="36223" y="42586"/>
                      <a:pt x="36795" y="42586"/>
                      <a:pt x="37366" y="42586"/>
                    </a:cubicBezTo>
                    <a:cubicBezTo>
                      <a:pt x="38390" y="42586"/>
                      <a:pt x="39209" y="42518"/>
                      <a:pt x="39960" y="42304"/>
                    </a:cubicBezTo>
                    <a:cubicBezTo>
                      <a:pt x="40028" y="42304"/>
                      <a:pt x="40139" y="42262"/>
                      <a:pt x="40207" y="42228"/>
                    </a:cubicBezTo>
                    <a:cubicBezTo>
                      <a:pt x="40813" y="42091"/>
                      <a:pt x="41452" y="41912"/>
                      <a:pt x="42092" y="41520"/>
                    </a:cubicBezTo>
                    <a:cubicBezTo>
                      <a:pt x="42161" y="41485"/>
                      <a:pt x="42271" y="41451"/>
                      <a:pt x="42340" y="41375"/>
                    </a:cubicBezTo>
                    <a:cubicBezTo>
                      <a:pt x="42553" y="41272"/>
                      <a:pt x="42800" y="41161"/>
                      <a:pt x="43014" y="40948"/>
                    </a:cubicBezTo>
                    <a:cubicBezTo>
                      <a:pt x="43159" y="40846"/>
                      <a:pt x="43261" y="40769"/>
                      <a:pt x="43406" y="40667"/>
                    </a:cubicBezTo>
                    <a:cubicBezTo>
                      <a:pt x="43619" y="40453"/>
                      <a:pt x="43833" y="40274"/>
                      <a:pt x="44080" y="40095"/>
                    </a:cubicBezTo>
                    <a:cubicBezTo>
                      <a:pt x="44191" y="40027"/>
                      <a:pt x="44327" y="39916"/>
                      <a:pt x="44472" y="39848"/>
                    </a:cubicBezTo>
                    <a:cubicBezTo>
                      <a:pt x="44899" y="39566"/>
                      <a:pt x="45360" y="39276"/>
                      <a:pt x="45752" y="38849"/>
                    </a:cubicBezTo>
                    <a:cubicBezTo>
                      <a:pt x="45999" y="38602"/>
                      <a:pt x="46281" y="38423"/>
                      <a:pt x="46571" y="38210"/>
                    </a:cubicBezTo>
                    <a:cubicBezTo>
                      <a:pt x="46887" y="37962"/>
                      <a:pt x="47245" y="37715"/>
                      <a:pt x="47561" y="37399"/>
                    </a:cubicBezTo>
                    <a:cubicBezTo>
                      <a:pt x="48030" y="36896"/>
                      <a:pt x="48772" y="36154"/>
                      <a:pt x="48985" y="35335"/>
                    </a:cubicBezTo>
                    <a:cubicBezTo>
                      <a:pt x="49019" y="35121"/>
                      <a:pt x="49053" y="34908"/>
                      <a:pt x="49053" y="34729"/>
                    </a:cubicBezTo>
                    <a:cubicBezTo>
                      <a:pt x="49053" y="34584"/>
                      <a:pt x="49053" y="34448"/>
                      <a:pt x="49096" y="34371"/>
                    </a:cubicBezTo>
                    <a:cubicBezTo>
                      <a:pt x="49130" y="34158"/>
                      <a:pt x="49199" y="33987"/>
                      <a:pt x="49267" y="33774"/>
                    </a:cubicBezTo>
                    <a:cubicBezTo>
                      <a:pt x="49378" y="33518"/>
                      <a:pt x="49446" y="33270"/>
                      <a:pt x="49523" y="33023"/>
                    </a:cubicBezTo>
                    <a:cubicBezTo>
                      <a:pt x="49591" y="32665"/>
                      <a:pt x="49659" y="32315"/>
                      <a:pt x="49693" y="31957"/>
                    </a:cubicBezTo>
                    <a:cubicBezTo>
                      <a:pt x="49693" y="31812"/>
                      <a:pt x="49736" y="31675"/>
                      <a:pt x="49770" y="31496"/>
                    </a:cubicBezTo>
                    <a:cubicBezTo>
                      <a:pt x="49770" y="31428"/>
                      <a:pt x="49770" y="31351"/>
                      <a:pt x="49804" y="31283"/>
                    </a:cubicBezTo>
                    <a:cubicBezTo>
                      <a:pt x="49872" y="30890"/>
                      <a:pt x="49949" y="30464"/>
                      <a:pt x="49804" y="29969"/>
                    </a:cubicBezTo>
                    <a:cubicBezTo>
                      <a:pt x="49770" y="29790"/>
                      <a:pt x="49693" y="29645"/>
                      <a:pt x="49659" y="29508"/>
                    </a:cubicBezTo>
                    <a:cubicBezTo>
                      <a:pt x="49557" y="29252"/>
                      <a:pt x="49523" y="29082"/>
                      <a:pt x="49480" y="28903"/>
                    </a:cubicBezTo>
                    <a:cubicBezTo>
                      <a:pt x="49480" y="28476"/>
                      <a:pt x="49591" y="28049"/>
                      <a:pt x="49693" y="27623"/>
                    </a:cubicBezTo>
                    <a:cubicBezTo>
                      <a:pt x="49736" y="27410"/>
                      <a:pt x="49838" y="27120"/>
                      <a:pt x="49949" y="26872"/>
                    </a:cubicBezTo>
                    <a:cubicBezTo>
                      <a:pt x="50120" y="26267"/>
                      <a:pt x="50333" y="25703"/>
                      <a:pt x="50376" y="25030"/>
                    </a:cubicBezTo>
                    <a:cubicBezTo>
                      <a:pt x="50376" y="24458"/>
                      <a:pt x="50162" y="23852"/>
                      <a:pt x="49770" y="23358"/>
                    </a:cubicBezTo>
                    <a:cubicBezTo>
                      <a:pt x="49736" y="23212"/>
                      <a:pt x="49693" y="23067"/>
                      <a:pt x="49659" y="22965"/>
                    </a:cubicBezTo>
                    <a:lnTo>
                      <a:pt x="49625" y="22897"/>
                    </a:lnTo>
                    <a:cubicBezTo>
                      <a:pt x="49480" y="22394"/>
                      <a:pt x="49309" y="21899"/>
                      <a:pt x="49130" y="21404"/>
                    </a:cubicBezTo>
                    <a:cubicBezTo>
                      <a:pt x="48917" y="20798"/>
                      <a:pt x="48704" y="20193"/>
                      <a:pt x="48490" y="19553"/>
                    </a:cubicBezTo>
                    <a:cubicBezTo>
                      <a:pt x="48345" y="19058"/>
                      <a:pt x="48243" y="18555"/>
                      <a:pt x="48132" y="18026"/>
                    </a:cubicBezTo>
                    <a:cubicBezTo>
                      <a:pt x="47987" y="17386"/>
                      <a:pt x="47851" y="16746"/>
                      <a:pt x="47637" y="16106"/>
                    </a:cubicBezTo>
                    <a:cubicBezTo>
                      <a:pt x="47561" y="15961"/>
                      <a:pt x="47526" y="15782"/>
                      <a:pt x="47492" y="15603"/>
                    </a:cubicBezTo>
                    <a:cubicBezTo>
                      <a:pt x="47390" y="15287"/>
                      <a:pt x="47279" y="14929"/>
                      <a:pt x="47100" y="14579"/>
                    </a:cubicBezTo>
                    <a:cubicBezTo>
                      <a:pt x="46963" y="14255"/>
                      <a:pt x="46707" y="14008"/>
                      <a:pt x="46537" y="13829"/>
                    </a:cubicBezTo>
                    <a:cubicBezTo>
                      <a:pt x="46426" y="13726"/>
                      <a:pt x="46324" y="13615"/>
                      <a:pt x="46281" y="13547"/>
                    </a:cubicBezTo>
                    <a:cubicBezTo>
                      <a:pt x="46213" y="13402"/>
                      <a:pt x="46144" y="13257"/>
                      <a:pt x="46110" y="13121"/>
                    </a:cubicBezTo>
                    <a:cubicBezTo>
                      <a:pt x="45965" y="12830"/>
                      <a:pt x="45820" y="12481"/>
                      <a:pt x="45573" y="12157"/>
                    </a:cubicBezTo>
                    <a:cubicBezTo>
                      <a:pt x="45471" y="11977"/>
                      <a:pt x="45325" y="11807"/>
                      <a:pt x="45215" y="11594"/>
                    </a:cubicBezTo>
                    <a:cubicBezTo>
                      <a:pt x="45001" y="11303"/>
                      <a:pt x="44831" y="11022"/>
                      <a:pt x="44617" y="10775"/>
                    </a:cubicBezTo>
                    <a:cubicBezTo>
                      <a:pt x="44404" y="10484"/>
                      <a:pt x="44148" y="10271"/>
                      <a:pt x="43901" y="10058"/>
                    </a:cubicBezTo>
                    <a:cubicBezTo>
                      <a:pt x="43722" y="9887"/>
                      <a:pt x="43585" y="9742"/>
                      <a:pt x="43440" y="9597"/>
                    </a:cubicBezTo>
                    <a:lnTo>
                      <a:pt x="43261" y="9384"/>
                    </a:lnTo>
                    <a:cubicBezTo>
                      <a:pt x="42911" y="9034"/>
                      <a:pt x="42553" y="8642"/>
                      <a:pt x="42161" y="8249"/>
                    </a:cubicBezTo>
                    <a:cubicBezTo>
                      <a:pt x="41555" y="7712"/>
                      <a:pt x="41060" y="7115"/>
                      <a:pt x="40523" y="6432"/>
                    </a:cubicBezTo>
                    <a:cubicBezTo>
                      <a:pt x="39567" y="5230"/>
                      <a:pt x="38603" y="3984"/>
                      <a:pt x="37042" y="3276"/>
                    </a:cubicBezTo>
                    <a:cubicBezTo>
                      <a:pt x="36863" y="3199"/>
                      <a:pt x="36726" y="3131"/>
                      <a:pt x="36547" y="3063"/>
                    </a:cubicBezTo>
                    <a:cubicBezTo>
                      <a:pt x="36155" y="2918"/>
                      <a:pt x="35797" y="2739"/>
                      <a:pt x="35447" y="2525"/>
                    </a:cubicBezTo>
                    <a:cubicBezTo>
                      <a:pt x="35191" y="2380"/>
                      <a:pt x="34978" y="2312"/>
                      <a:pt x="34730" y="2210"/>
                    </a:cubicBezTo>
                    <a:cubicBezTo>
                      <a:pt x="34483" y="2099"/>
                      <a:pt x="34235" y="1996"/>
                      <a:pt x="34090" y="1885"/>
                    </a:cubicBezTo>
                    <a:cubicBezTo>
                      <a:pt x="33348" y="1143"/>
                      <a:pt x="32461" y="785"/>
                      <a:pt x="31463" y="785"/>
                    </a:cubicBezTo>
                    <a:cubicBezTo>
                      <a:pt x="31105" y="785"/>
                      <a:pt x="30789" y="819"/>
                      <a:pt x="30431" y="930"/>
                    </a:cubicBezTo>
                    <a:cubicBezTo>
                      <a:pt x="30286" y="964"/>
                      <a:pt x="30149" y="1032"/>
                      <a:pt x="30038" y="1101"/>
                    </a:cubicBezTo>
                    <a:cubicBezTo>
                      <a:pt x="29859" y="1066"/>
                      <a:pt x="29688" y="964"/>
                      <a:pt x="29475" y="819"/>
                    </a:cubicBezTo>
                    <a:cubicBezTo>
                      <a:pt x="29219" y="674"/>
                      <a:pt x="28938" y="503"/>
                      <a:pt x="28579" y="393"/>
                    </a:cubicBezTo>
                    <a:cubicBezTo>
                      <a:pt x="28050" y="248"/>
                      <a:pt x="27513" y="213"/>
                      <a:pt x="27052" y="179"/>
                    </a:cubicBezTo>
                    <a:lnTo>
                      <a:pt x="26626" y="179"/>
                    </a:lnTo>
                    <a:cubicBezTo>
                      <a:pt x="26447" y="145"/>
                      <a:pt x="26276" y="145"/>
                      <a:pt x="26097" y="111"/>
                    </a:cubicBezTo>
                    <a:cubicBezTo>
                      <a:pt x="25807" y="34"/>
                      <a:pt x="25491" y="0"/>
                      <a:pt x="25167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1588;p32">
                <a:extLst>
                  <a:ext uri="{FF2B5EF4-FFF2-40B4-BE49-F238E27FC236}">
                    <a16:creationId xmlns:a16="http://schemas.microsoft.com/office/drawing/2014/main" id="{779EE493-471E-4697-B284-8481B1F8DD84}"/>
                  </a:ext>
                </a:extLst>
              </p:cNvPr>
              <p:cNvSpPr/>
              <p:nvPr/>
            </p:nvSpPr>
            <p:spPr>
              <a:xfrm>
                <a:off x="6161725" y="1247550"/>
                <a:ext cx="1190725" cy="1068425"/>
              </a:xfrm>
              <a:custGeom>
                <a:avLst/>
                <a:gdLst/>
                <a:ahLst/>
                <a:cxnLst/>
                <a:rect l="l" t="t" r="r" b="b"/>
                <a:pathLst>
                  <a:path w="47629" h="42737" extrusionOk="0">
                    <a:moveTo>
                      <a:pt x="22795" y="0"/>
                    </a:moveTo>
                    <a:cubicBezTo>
                      <a:pt x="21658" y="0"/>
                      <a:pt x="20521" y="88"/>
                      <a:pt x="19409" y="259"/>
                    </a:cubicBezTo>
                    <a:cubicBezTo>
                      <a:pt x="19161" y="79"/>
                      <a:pt x="18880" y="11"/>
                      <a:pt x="18487" y="11"/>
                    </a:cubicBezTo>
                    <a:cubicBezTo>
                      <a:pt x="14998" y="11"/>
                      <a:pt x="11910" y="1683"/>
                      <a:pt x="9240" y="3884"/>
                    </a:cubicBezTo>
                    <a:cubicBezTo>
                      <a:pt x="7790" y="5061"/>
                      <a:pt x="6399" y="6128"/>
                      <a:pt x="5444" y="7723"/>
                    </a:cubicBezTo>
                    <a:cubicBezTo>
                      <a:pt x="5051" y="8440"/>
                      <a:pt x="4514" y="8900"/>
                      <a:pt x="3985" y="9506"/>
                    </a:cubicBezTo>
                    <a:cubicBezTo>
                      <a:pt x="3345" y="10282"/>
                      <a:pt x="2842" y="11135"/>
                      <a:pt x="2381" y="11988"/>
                    </a:cubicBezTo>
                    <a:cubicBezTo>
                      <a:pt x="1460" y="13660"/>
                      <a:pt x="427" y="15222"/>
                      <a:pt x="214" y="17184"/>
                    </a:cubicBezTo>
                    <a:cubicBezTo>
                      <a:pt x="1" y="19060"/>
                      <a:pt x="572" y="20809"/>
                      <a:pt x="1349" y="22515"/>
                    </a:cubicBezTo>
                    <a:cubicBezTo>
                      <a:pt x="2099" y="24042"/>
                      <a:pt x="3021" y="25459"/>
                      <a:pt x="3661" y="27062"/>
                    </a:cubicBezTo>
                    <a:cubicBezTo>
                      <a:pt x="4377" y="28914"/>
                      <a:pt x="4974" y="30833"/>
                      <a:pt x="5512" y="32752"/>
                    </a:cubicBezTo>
                    <a:cubicBezTo>
                      <a:pt x="6007" y="34672"/>
                      <a:pt x="6220" y="36549"/>
                      <a:pt x="7534" y="38118"/>
                    </a:cubicBezTo>
                    <a:cubicBezTo>
                      <a:pt x="8711" y="39577"/>
                      <a:pt x="10272" y="40857"/>
                      <a:pt x="11978" y="41633"/>
                    </a:cubicBezTo>
                    <a:cubicBezTo>
                      <a:pt x="13574" y="42317"/>
                      <a:pt x="15588" y="42736"/>
                      <a:pt x="17311" y="42736"/>
                    </a:cubicBezTo>
                    <a:cubicBezTo>
                      <a:pt x="17394" y="42736"/>
                      <a:pt x="17476" y="42735"/>
                      <a:pt x="17557" y="42733"/>
                    </a:cubicBezTo>
                    <a:cubicBezTo>
                      <a:pt x="19554" y="42699"/>
                      <a:pt x="21362" y="41812"/>
                      <a:pt x="23282" y="41352"/>
                    </a:cubicBezTo>
                    <a:cubicBezTo>
                      <a:pt x="26797" y="40475"/>
                      <a:pt x="30171" y="39073"/>
                      <a:pt x="33815" y="39073"/>
                    </a:cubicBezTo>
                    <a:cubicBezTo>
                      <a:pt x="33858" y="39073"/>
                      <a:pt x="33902" y="39073"/>
                      <a:pt x="33945" y="39074"/>
                    </a:cubicBezTo>
                    <a:cubicBezTo>
                      <a:pt x="35899" y="39074"/>
                      <a:pt x="37929" y="39074"/>
                      <a:pt x="39814" y="38400"/>
                    </a:cubicBezTo>
                    <a:cubicBezTo>
                      <a:pt x="41623" y="37726"/>
                      <a:pt x="43227" y="36591"/>
                      <a:pt x="44396" y="35056"/>
                    </a:cubicBezTo>
                    <a:cubicBezTo>
                      <a:pt x="46673" y="32113"/>
                      <a:pt x="47629" y="27523"/>
                      <a:pt x="46742" y="23932"/>
                    </a:cubicBezTo>
                    <a:cubicBezTo>
                      <a:pt x="46605" y="23505"/>
                      <a:pt x="46460" y="23044"/>
                      <a:pt x="46392" y="22618"/>
                    </a:cubicBezTo>
                    <a:lnTo>
                      <a:pt x="46392" y="22618"/>
                    </a:lnTo>
                    <a:cubicBezTo>
                      <a:pt x="46394" y="22621"/>
                      <a:pt x="46395" y="22623"/>
                      <a:pt x="46397" y="22623"/>
                    </a:cubicBezTo>
                    <a:cubicBezTo>
                      <a:pt x="46426" y="22623"/>
                      <a:pt x="46424" y="22041"/>
                      <a:pt x="46392" y="21944"/>
                    </a:cubicBezTo>
                    <a:cubicBezTo>
                      <a:pt x="46349" y="20698"/>
                      <a:pt x="46033" y="19598"/>
                      <a:pt x="45539" y="18463"/>
                    </a:cubicBezTo>
                    <a:cubicBezTo>
                      <a:pt x="44754" y="16757"/>
                      <a:pt x="44046" y="15546"/>
                      <a:pt x="43329" y="13729"/>
                    </a:cubicBezTo>
                    <a:cubicBezTo>
                      <a:pt x="43082" y="13055"/>
                      <a:pt x="42800" y="12023"/>
                      <a:pt x="42340" y="11246"/>
                    </a:cubicBezTo>
                    <a:cubicBezTo>
                      <a:pt x="41768" y="10282"/>
                      <a:pt x="41017" y="9395"/>
                      <a:pt x="40309" y="8542"/>
                    </a:cubicBezTo>
                    <a:cubicBezTo>
                      <a:pt x="39141" y="7117"/>
                      <a:pt x="37963" y="5701"/>
                      <a:pt x="36581" y="4524"/>
                    </a:cubicBezTo>
                    <a:cubicBezTo>
                      <a:pt x="35046" y="3210"/>
                      <a:pt x="33519" y="1862"/>
                      <a:pt x="31420" y="1043"/>
                    </a:cubicBezTo>
                    <a:cubicBezTo>
                      <a:pt x="30499" y="685"/>
                      <a:pt x="29501" y="583"/>
                      <a:pt x="28545" y="506"/>
                    </a:cubicBezTo>
                    <a:cubicBezTo>
                      <a:pt x="27624" y="438"/>
                      <a:pt x="26941" y="404"/>
                      <a:pt x="26344" y="293"/>
                    </a:cubicBezTo>
                    <a:cubicBezTo>
                      <a:pt x="25179" y="96"/>
                      <a:pt x="23987" y="0"/>
                      <a:pt x="22795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1589;p32">
                <a:extLst>
                  <a:ext uri="{FF2B5EF4-FFF2-40B4-BE49-F238E27FC236}">
                    <a16:creationId xmlns:a16="http://schemas.microsoft.com/office/drawing/2014/main" id="{0B8D42A7-40E6-488A-AC75-48D98A0D900D}"/>
                  </a:ext>
                </a:extLst>
              </p:cNvPr>
              <p:cNvSpPr/>
              <p:nvPr/>
            </p:nvSpPr>
            <p:spPr>
              <a:xfrm>
                <a:off x="6142125" y="1223675"/>
                <a:ext cx="1220150" cy="1110475"/>
              </a:xfrm>
              <a:custGeom>
                <a:avLst/>
                <a:gdLst/>
                <a:ahLst/>
                <a:cxnLst/>
                <a:rect l="l" t="t" r="r" b="b"/>
                <a:pathLst>
                  <a:path w="48806" h="44419" extrusionOk="0">
                    <a:moveTo>
                      <a:pt x="23046" y="1883"/>
                    </a:moveTo>
                    <a:cubicBezTo>
                      <a:pt x="23101" y="1883"/>
                      <a:pt x="23157" y="1885"/>
                      <a:pt x="23213" y="1887"/>
                    </a:cubicBezTo>
                    <a:cubicBezTo>
                      <a:pt x="24280" y="1983"/>
                      <a:pt x="25323" y="2310"/>
                      <a:pt x="26448" y="2310"/>
                    </a:cubicBezTo>
                    <a:cubicBezTo>
                      <a:pt x="26636" y="2310"/>
                      <a:pt x="26825" y="2301"/>
                      <a:pt x="27017" y="2280"/>
                    </a:cubicBezTo>
                    <a:cubicBezTo>
                      <a:pt x="27342" y="2280"/>
                      <a:pt x="27623" y="2246"/>
                      <a:pt x="27939" y="2178"/>
                    </a:cubicBezTo>
                    <a:cubicBezTo>
                      <a:pt x="28229" y="2078"/>
                      <a:pt x="28513" y="1924"/>
                      <a:pt x="28803" y="1924"/>
                    </a:cubicBezTo>
                    <a:cubicBezTo>
                      <a:pt x="28836" y="1924"/>
                      <a:pt x="28869" y="1926"/>
                      <a:pt x="28903" y="1930"/>
                    </a:cubicBezTo>
                    <a:cubicBezTo>
                      <a:pt x="29542" y="1998"/>
                      <a:pt x="30182" y="2033"/>
                      <a:pt x="30822" y="2067"/>
                    </a:cubicBezTo>
                    <a:cubicBezTo>
                      <a:pt x="30967" y="2067"/>
                      <a:pt x="31035" y="2033"/>
                      <a:pt x="31104" y="1964"/>
                    </a:cubicBezTo>
                    <a:cubicBezTo>
                      <a:pt x="31180" y="1964"/>
                      <a:pt x="31215" y="1998"/>
                      <a:pt x="31283" y="2033"/>
                    </a:cubicBezTo>
                    <a:cubicBezTo>
                      <a:pt x="31709" y="2178"/>
                      <a:pt x="31854" y="2570"/>
                      <a:pt x="32204" y="2817"/>
                    </a:cubicBezTo>
                    <a:cubicBezTo>
                      <a:pt x="32597" y="3065"/>
                      <a:pt x="32989" y="3244"/>
                      <a:pt x="33347" y="3560"/>
                    </a:cubicBezTo>
                    <a:cubicBezTo>
                      <a:pt x="33697" y="3884"/>
                      <a:pt x="34055" y="4199"/>
                      <a:pt x="34448" y="4447"/>
                    </a:cubicBezTo>
                    <a:cubicBezTo>
                      <a:pt x="35369" y="5018"/>
                      <a:pt x="35907" y="5803"/>
                      <a:pt x="36615" y="6622"/>
                    </a:cubicBezTo>
                    <a:cubicBezTo>
                      <a:pt x="36939" y="6972"/>
                      <a:pt x="37186" y="7433"/>
                      <a:pt x="37536" y="7791"/>
                    </a:cubicBezTo>
                    <a:cubicBezTo>
                      <a:pt x="37962" y="8217"/>
                      <a:pt x="38500" y="8465"/>
                      <a:pt x="38926" y="8891"/>
                    </a:cubicBezTo>
                    <a:cubicBezTo>
                      <a:pt x="39634" y="9608"/>
                      <a:pt x="40308" y="10350"/>
                      <a:pt x="41059" y="11058"/>
                    </a:cubicBezTo>
                    <a:cubicBezTo>
                      <a:pt x="41733" y="11698"/>
                      <a:pt x="42552" y="12449"/>
                      <a:pt x="42944" y="13302"/>
                    </a:cubicBezTo>
                    <a:cubicBezTo>
                      <a:pt x="43226" y="14010"/>
                      <a:pt x="43473" y="14760"/>
                      <a:pt x="43618" y="15503"/>
                    </a:cubicBezTo>
                    <a:cubicBezTo>
                      <a:pt x="43721" y="15929"/>
                      <a:pt x="43900" y="16390"/>
                      <a:pt x="44079" y="16816"/>
                    </a:cubicBezTo>
                    <a:cubicBezTo>
                      <a:pt x="44292" y="17354"/>
                      <a:pt x="44651" y="17780"/>
                      <a:pt x="44830" y="18309"/>
                    </a:cubicBezTo>
                    <a:cubicBezTo>
                      <a:pt x="45256" y="19487"/>
                      <a:pt x="45606" y="20698"/>
                      <a:pt x="46033" y="21833"/>
                    </a:cubicBezTo>
                    <a:cubicBezTo>
                      <a:pt x="46178" y="22225"/>
                      <a:pt x="46357" y="22617"/>
                      <a:pt x="46493" y="23044"/>
                    </a:cubicBezTo>
                    <a:cubicBezTo>
                      <a:pt x="46460" y="23176"/>
                      <a:pt x="46459" y="23381"/>
                      <a:pt x="46560" y="23556"/>
                    </a:cubicBezTo>
                    <a:lnTo>
                      <a:pt x="46560" y="23556"/>
                    </a:lnTo>
                    <a:cubicBezTo>
                      <a:pt x="46559" y="23555"/>
                      <a:pt x="46559" y="23555"/>
                      <a:pt x="46558" y="23555"/>
                    </a:cubicBezTo>
                    <a:lnTo>
                      <a:pt x="46558" y="23555"/>
                    </a:lnTo>
                    <a:cubicBezTo>
                      <a:pt x="46550" y="23555"/>
                      <a:pt x="46583" y="23668"/>
                      <a:pt x="46638" y="23786"/>
                    </a:cubicBezTo>
                    <a:cubicBezTo>
                      <a:pt x="46638" y="24179"/>
                      <a:pt x="46570" y="24571"/>
                      <a:pt x="46570" y="24963"/>
                    </a:cubicBezTo>
                    <a:cubicBezTo>
                      <a:pt x="46570" y="24997"/>
                      <a:pt x="46570" y="24997"/>
                      <a:pt x="46536" y="25032"/>
                    </a:cubicBezTo>
                    <a:cubicBezTo>
                      <a:pt x="46323" y="25774"/>
                      <a:pt x="46109" y="26559"/>
                      <a:pt x="45999" y="27343"/>
                    </a:cubicBezTo>
                    <a:cubicBezTo>
                      <a:pt x="45896" y="28086"/>
                      <a:pt x="45853" y="28870"/>
                      <a:pt x="46033" y="29655"/>
                    </a:cubicBezTo>
                    <a:cubicBezTo>
                      <a:pt x="46178" y="30218"/>
                      <a:pt x="45999" y="30969"/>
                      <a:pt x="45896" y="31575"/>
                    </a:cubicBezTo>
                    <a:cubicBezTo>
                      <a:pt x="45785" y="32317"/>
                      <a:pt x="45751" y="33025"/>
                      <a:pt x="45640" y="33776"/>
                    </a:cubicBezTo>
                    <a:cubicBezTo>
                      <a:pt x="45606" y="34305"/>
                      <a:pt x="44966" y="34944"/>
                      <a:pt x="44617" y="35371"/>
                    </a:cubicBezTo>
                    <a:cubicBezTo>
                      <a:pt x="44224" y="35840"/>
                      <a:pt x="43832" y="36335"/>
                      <a:pt x="43405" y="36761"/>
                    </a:cubicBezTo>
                    <a:cubicBezTo>
                      <a:pt x="42868" y="37333"/>
                      <a:pt x="42228" y="37683"/>
                      <a:pt x="41631" y="38109"/>
                    </a:cubicBezTo>
                    <a:cubicBezTo>
                      <a:pt x="41375" y="38288"/>
                      <a:pt x="41204" y="38502"/>
                      <a:pt x="40948" y="38647"/>
                    </a:cubicBezTo>
                    <a:cubicBezTo>
                      <a:pt x="40735" y="38783"/>
                      <a:pt x="40308" y="38894"/>
                      <a:pt x="40027" y="38962"/>
                    </a:cubicBezTo>
                    <a:cubicBezTo>
                      <a:pt x="39387" y="39107"/>
                      <a:pt x="38602" y="39210"/>
                      <a:pt x="37928" y="39210"/>
                    </a:cubicBezTo>
                    <a:cubicBezTo>
                      <a:pt x="36546" y="39210"/>
                      <a:pt x="35088" y="38928"/>
                      <a:pt x="33697" y="38715"/>
                    </a:cubicBezTo>
                    <a:cubicBezTo>
                      <a:pt x="33572" y="38703"/>
                      <a:pt x="33446" y="38697"/>
                      <a:pt x="33320" y="38697"/>
                    </a:cubicBezTo>
                    <a:cubicBezTo>
                      <a:pt x="32729" y="38697"/>
                      <a:pt x="32126" y="38821"/>
                      <a:pt x="31564" y="38997"/>
                    </a:cubicBezTo>
                    <a:cubicBezTo>
                      <a:pt x="30890" y="39176"/>
                      <a:pt x="30327" y="39568"/>
                      <a:pt x="29687" y="39747"/>
                    </a:cubicBezTo>
                    <a:cubicBezTo>
                      <a:pt x="29397" y="39816"/>
                      <a:pt x="29082" y="39926"/>
                      <a:pt x="28834" y="40029"/>
                    </a:cubicBezTo>
                    <a:cubicBezTo>
                      <a:pt x="28544" y="40208"/>
                      <a:pt x="28331" y="40455"/>
                      <a:pt x="28050" y="40600"/>
                    </a:cubicBezTo>
                    <a:cubicBezTo>
                      <a:pt x="27410" y="40916"/>
                      <a:pt x="26659" y="41061"/>
                      <a:pt x="26019" y="41343"/>
                    </a:cubicBezTo>
                    <a:cubicBezTo>
                      <a:pt x="25277" y="41701"/>
                      <a:pt x="24526" y="42059"/>
                      <a:pt x="23750" y="42272"/>
                    </a:cubicBezTo>
                    <a:cubicBezTo>
                      <a:pt x="22965" y="42520"/>
                      <a:pt x="22180" y="42588"/>
                      <a:pt x="21370" y="42699"/>
                    </a:cubicBezTo>
                    <a:cubicBezTo>
                      <a:pt x="21012" y="42733"/>
                      <a:pt x="20653" y="42733"/>
                      <a:pt x="20304" y="42801"/>
                    </a:cubicBezTo>
                    <a:cubicBezTo>
                      <a:pt x="19911" y="42912"/>
                      <a:pt x="19519" y="43091"/>
                      <a:pt x="19126" y="43160"/>
                    </a:cubicBezTo>
                    <a:cubicBezTo>
                      <a:pt x="19055" y="43171"/>
                      <a:pt x="18984" y="43175"/>
                      <a:pt x="18913" y="43175"/>
                    </a:cubicBezTo>
                    <a:cubicBezTo>
                      <a:pt x="18771" y="43175"/>
                      <a:pt x="18629" y="43160"/>
                      <a:pt x="18486" y="43160"/>
                    </a:cubicBezTo>
                    <a:cubicBezTo>
                      <a:pt x="17915" y="42980"/>
                      <a:pt x="17352" y="42878"/>
                      <a:pt x="16780" y="42699"/>
                    </a:cubicBezTo>
                    <a:cubicBezTo>
                      <a:pt x="16106" y="42452"/>
                      <a:pt x="15432" y="42238"/>
                      <a:pt x="14758" y="42025"/>
                    </a:cubicBezTo>
                    <a:cubicBezTo>
                      <a:pt x="14221" y="41846"/>
                      <a:pt x="13794" y="41556"/>
                      <a:pt x="13334" y="41274"/>
                    </a:cubicBezTo>
                    <a:cubicBezTo>
                      <a:pt x="12839" y="40993"/>
                      <a:pt x="12412" y="40779"/>
                      <a:pt x="11909" y="40600"/>
                    </a:cubicBezTo>
                    <a:cubicBezTo>
                      <a:pt x="11662" y="40353"/>
                      <a:pt x="11483" y="40063"/>
                      <a:pt x="11201" y="39892"/>
                    </a:cubicBezTo>
                    <a:cubicBezTo>
                      <a:pt x="10843" y="39636"/>
                      <a:pt x="10450" y="39679"/>
                      <a:pt x="10101" y="39466"/>
                    </a:cubicBezTo>
                    <a:cubicBezTo>
                      <a:pt x="9708" y="39210"/>
                      <a:pt x="9213" y="38928"/>
                      <a:pt x="8957" y="38502"/>
                    </a:cubicBezTo>
                    <a:cubicBezTo>
                      <a:pt x="8710" y="38075"/>
                      <a:pt x="8531" y="37580"/>
                      <a:pt x="8429" y="37120"/>
                    </a:cubicBezTo>
                    <a:cubicBezTo>
                      <a:pt x="7857" y="35158"/>
                      <a:pt x="7149" y="33238"/>
                      <a:pt x="6441" y="31319"/>
                    </a:cubicBezTo>
                    <a:cubicBezTo>
                      <a:pt x="6296" y="30858"/>
                      <a:pt x="6364" y="30397"/>
                      <a:pt x="6262" y="29903"/>
                    </a:cubicBezTo>
                    <a:cubicBezTo>
                      <a:pt x="6185" y="29442"/>
                      <a:pt x="6048" y="28939"/>
                      <a:pt x="5903" y="28478"/>
                    </a:cubicBezTo>
                    <a:cubicBezTo>
                      <a:pt x="5622" y="27480"/>
                      <a:pt x="5119" y="26738"/>
                      <a:pt x="4624" y="25885"/>
                    </a:cubicBezTo>
                    <a:cubicBezTo>
                      <a:pt x="4521" y="25671"/>
                      <a:pt x="4411" y="25561"/>
                      <a:pt x="4308" y="25347"/>
                    </a:cubicBezTo>
                    <a:cubicBezTo>
                      <a:pt x="4197" y="25134"/>
                      <a:pt x="4163" y="24887"/>
                      <a:pt x="4052" y="24639"/>
                    </a:cubicBezTo>
                    <a:cubicBezTo>
                      <a:pt x="3771" y="24110"/>
                      <a:pt x="3378" y="23897"/>
                      <a:pt x="3029" y="23428"/>
                    </a:cubicBezTo>
                    <a:cubicBezTo>
                      <a:pt x="2773" y="23112"/>
                      <a:pt x="2602" y="22686"/>
                      <a:pt x="2312" y="22327"/>
                    </a:cubicBezTo>
                    <a:cubicBezTo>
                      <a:pt x="1996" y="21867"/>
                      <a:pt x="1672" y="21406"/>
                      <a:pt x="1570" y="20834"/>
                    </a:cubicBezTo>
                    <a:cubicBezTo>
                      <a:pt x="1246" y="19632"/>
                      <a:pt x="1425" y="18352"/>
                      <a:pt x="1817" y="17175"/>
                    </a:cubicBezTo>
                    <a:cubicBezTo>
                      <a:pt x="1996" y="16646"/>
                      <a:pt x="2175" y="16108"/>
                      <a:pt x="2389" y="15579"/>
                    </a:cubicBezTo>
                    <a:cubicBezTo>
                      <a:pt x="2491" y="15289"/>
                      <a:pt x="2636" y="14974"/>
                      <a:pt x="2636" y="14650"/>
                    </a:cubicBezTo>
                    <a:cubicBezTo>
                      <a:pt x="3737" y="13088"/>
                      <a:pt x="4803" y="11485"/>
                      <a:pt x="6117" y="10137"/>
                    </a:cubicBezTo>
                    <a:cubicBezTo>
                      <a:pt x="6398" y="9821"/>
                      <a:pt x="6688" y="9463"/>
                      <a:pt x="6936" y="9139"/>
                    </a:cubicBezTo>
                    <a:cubicBezTo>
                      <a:pt x="7115" y="8968"/>
                      <a:pt x="7183" y="8755"/>
                      <a:pt x="7396" y="8610"/>
                    </a:cubicBezTo>
                    <a:cubicBezTo>
                      <a:pt x="7575" y="8465"/>
                      <a:pt x="7823" y="8397"/>
                      <a:pt x="8036" y="8251"/>
                    </a:cubicBezTo>
                    <a:cubicBezTo>
                      <a:pt x="8923" y="7646"/>
                      <a:pt x="9563" y="6759"/>
                      <a:pt x="10348" y="6051"/>
                    </a:cubicBezTo>
                    <a:cubicBezTo>
                      <a:pt x="10775" y="5658"/>
                      <a:pt x="11235" y="5411"/>
                      <a:pt x="11730" y="5129"/>
                    </a:cubicBezTo>
                    <a:cubicBezTo>
                      <a:pt x="12233" y="4805"/>
                      <a:pt x="12660" y="4447"/>
                      <a:pt x="13121" y="4063"/>
                    </a:cubicBezTo>
                    <a:cubicBezTo>
                      <a:pt x="14008" y="3346"/>
                      <a:pt x="15040" y="2672"/>
                      <a:pt x="16175" y="2493"/>
                    </a:cubicBezTo>
                    <a:cubicBezTo>
                      <a:pt x="16746" y="2391"/>
                      <a:pt x="17275" y="2212"/>
                      <a:pt x="17813" y="2067"/>
                    </a:cubicBezTo>
                    <a:cubicBezTo>
                      <a:pt x="18139" y="1970"/>
                      <a:pt x="18465" y="1948"/>
                      <a:pt x="18796" y="1948"/>
                    </a:cubicBezTo>
                    <a:cubicBezTo>
                      <a:pt x="19080" y="1948"/>
                      <a:pt x="19368" y="1964"/>
                      <a:pt x="19664" y="1964"/>
                    </a:cubicBezTo>
                    <a:cubicBezTo>
                      <a:pt x="20193" y="1998"/>
                      <a:pt x="20730" y="2033"/>
                      <a:pt x="21293" y="2033"/>
                    </a:cubicBezTo>
                    <a:cubicBezTo>
                      <a:pt x="21877" y="2033"/>
                      <a:pt x="22461" y="1883"/>
                      <a:pt x="23046" y="1883"/>
                    </a:cubicBezTo>
                    <a:close/>
                    <a:moveTo>
                      <a:pt x="24339" y="0"/>
                    </a:moveTo>
                    <a:cubicBezTo>
                      <a:pt x="24095" y="0"/>
                      <a:pt x="23849" y="38"/>
                      <a:pt x="23605" y="147"/>
                    </a:cubicBezTo>
                    <a:cubicBezTo>
                      <a:pt x="23144" y="360"/>
                      <a:pt x="22650" y="258"/>
                      <a:pt x="22112" y="326"/>
                    </a:cubicBezTo>
                    <a:cubicBezTo>
                      <a:pt x="21717" y="395"/>
                      <a:pt x="21335" y="421"/>
                      <a:pt x="20950" y="421"/>
                    </a:cubicBezTo>
                    <a:cubicBezTo>
                      <a:pt x="20712" y="421"/>
                      <a:pt x="20472" y="411"/>
                      <a:pt x="20227" y="395"/>
                    </a:cubicBezTo>
                    <a:cubicBezTo>
                      <a:pt x="19621" y="395"/>
                      <a:pt x="19024" y="437"/>
                      <a:pt x="18418" y="471"/>
                    </a:cubicBezTo>
                    <a:cubicBezTo>
                      <a:pt x="17744" y="506"/>
                      <a:pt x="17173" y="787"/>
                      <a:pt x="16533" y="932"/>
                    </a:cubicBezTo>
                    <a:cubicBezTo>
                      <a:pt x="15961" y="1077"/>
                      <a:pt x="15398" y="1077"/>
                      <a:pt x="14827" y="1290"/>
                    </a:cubicBezTo>
                    <a:cubicBezTo>
                      <a:pt x="14221" y="1504"/>
                      <a:pt x="13581" y="1717"/>
                      <a:pt x="12976" y="1964"/>
                    </a:cubicBezTo>
                    <a:cubicBezTo>
                      <a:pt x="11909" y="2357"/>
                      <a:pt x="10843" y="2996"/>
                      <a:pt x="9921" y="3636"/>
                    </a:cubicBezTo>
                    <a:cubicBezTo>
                      <a:pt x="9427" y="3952"/>
                      <a:pt x="9000" y="4344"/>
                      <a:pt x="8574" y="4771"/>
                    </a:cubicBezTo>
                    <a:cubicBezTo>
                      <a:pt x="8104" y="5232"/>
                      <a:pt x="7789" y="5837"/>
                      <a:pt x="7328" y="6298"/>
                    </a:cubicBezTo>
                    <a:cubicBezTo>
                      <a:pt x="7004" y="6622"/>
                      <a:pt x="6757" y="7006"/>
                      <a:pt x="6509" y="7364"/>
                    </a:cubicBezTo>
                    <a:cubicBezTo>
                      <a:pt x="6185" y="7825"/>
                      <a:pt x="6048" y="8328"/>
                      <a:pt x="5758" y="8789"/>
                    </a:cubicBezTo>
                    <a:cubicBezTo>
                      <a:pt x="5161" y="9855"/>
                      <a:pt x="4342" y="10777"/>
                      <a:pt x="3626" y="11741"/>
                    </a:cubicBezTo>
                    <a:cubicBezTo>
                      <a:pt x="3242" y="12304"/>
                      <a:pt x="2883" y="12943"/>
                      <a:pt x="2525" y="13515"/>
                    </a:cubicBezTo>
                    <a:cubicBezTo>
                      <a:pt x="2389" y="13762"/>
                      <a:pt x="2244" y="13976"/>
                      <a:pt x="2133" y="14223"/>
                    </a:cubicBezTo>
                    <a:cubicBezTo>
                      <a:pt x="2133" y="14257"/>
                      <a:pt x="2099" y="14257"/>
                      <a:pt x="2099" y="14300"/>
                    </a:cubicBezTo>
                    <a:cubicBezTo>
                      <a:pt x="1280" y="14829"/>
                      <a:pt x="998" y="16253"/>
                      <a:pt x="717" y="17106"/>
                    </a:cubicBezTo>
                    <a:cubicBezTo>
                      <a:pt x="256" y="18420"/>
                      <a:pt x="0" y="20092"/>
                      <a:pt x="392" y="21440"/>
                    </a:cubicBezTo>
                    <a:cubicBezTo>
                      <a:pt x="572" y="22046"/>
                      <a:pt x="896" y="22541"/>
                      <a:pt x="1211" y="23112"/>
                    </a:cubicBezTo>
                    <a:cubicBezTo>
                      <a:pt x="1536" y="23607"/>
                      <a:pt x="1783" y="24392"/>
                      <a:pt x="1885" y="24852"/>
                    </a:cubicBezTo>
                    <a:cubicBezTo>
                      <a:pt x="2030" y="25492"/>
                      <a:pt x="2210" y="26132"/>
                      <a:pt x="2491" y="26738"/>
                    </a:cubicBezTo>
                    <a:cubicBezTo>
                      <a:pt x="2773" y="27309"/>
                      <a:pt x="3199" y="27838"/>
                      <a:pt x="3455" y="28444"/>
                    </a:cubicBezTo>
                    <a:cubicBezTo>
                      <a:pt x="3702" y="29050"/>
                      <a:pt x="3882" y="29689"/>
                      <a:pt x="4163" y="30252"/>
                    </a:cubicBezTo>
                    <a:cubicBezTo>
                      <a:pt x="4479" y="30892"/>
                      <a:pt x="4590" y="31609"/>
                      <a:pt x="4905" y="32249"/>
                    </a:cubicBezTo>
                    <a:cubicBezTo>
                      <a:pt x="5511" y="33528"/>
                      <a:pt x="5869" y="34944"/>
                      <a:pt x="6398" y="36301"/>
                    </a:cubicBezTo>
                    <a:cubicBezTo>
                      <a:pt x="6902" y="37504"/>
                      <a:pt x="7115" y="38962"/>
                      <a:pt x="8070" y="39961"/>
                    </a:cubicBezTo>
                    <a:cubicBezTo>
                      <a:pt x="8249" y="40174"/>
                      <a:pt x="8531" y="40319"/>
                      <a:pt x="8744" y="40489"/>
                    </a:cubicBezTo>
                    <a:cubicBezTo>
                      <a:pt x="9000" y="40669"/>
                      <a:pt x="9137" y="40848"/>
                      <a:pt x="9350" y="41061"/>
                    </a:cubicBezTo>
                    <a:cubicBezTo>
                      <a:pt x="9563" y="41240"/>
                      <a:pt x="9742" y="41343"/>
                      <a:pt x="9921" y="41556"/>
                    </a:cubicBezTo>
                    <a:cubicBezTo>
                      <a:pt x="10101" y="41846"/>
                      <a:pt x="10280" y="42127"/>
                      <a:pt x="10527" y="42341"/>
                    </a:cubicBezTo>
                    <a:cubicBezTo>
                      <a:pt x="10809" y="42588"/>
                      <a:pt x="11133" y="42588"/>
                      <a:pt x="11448" y="42733"/>
                    </a:cubicBezTo>
                    <a:cubicBezTo>
                      <a:pt x="11730" y="42878"/>
                      <a:pt x="12020" y="43125"/>
                      <a:pt x="12302" y="43262"/>
                    </a:cubicBezTo>
                    <a:cubicBezTo>
                      <a:pt x="12941" y="43586"/>
                      <a:pt x="13581" y="43799"/>
                      <a:pt x="14289" y="43902"/>
                    </a:cubicBezTo>
                    <a:cubicBezTo>
                      <a:pt x="15108" y="43979"/>
                      <a:pt x="15859" y="44226"/>
                      <a:pt x="16678" y="44371"/>
                    </a:cubicBezTo>
                    <a:cubicBezTo>
                      <a:pt x="16857" y="44403"/>
                      <a:pt x="17033" y="44419"/>
                      <a:pt x="17206" y="44419"/>
                    </a:cubicBezTo>
                    <a:cubicBezTo>
                      <a:pt x="17578" y="44419"/>
                      <a:pt x="17936" y="44348"/>
                      <a:pt x="18273" y="44226"/>
                    </a:cubicBezTo>
                    <a:cubicBezTo>
                      <a:pt x="18486" y="44260"/>
                      <a:pt x="18700" y="44328"/>
                      <a:pt x="18879" y="44328"/>
                    </a:cubicBezTo>
                    <a:cubicBezTo>
                      <a:pt x="18983" y="44343"/>
                      <a:pt x="19089" y="44350"/>
                      <a:pt x="19196" y="44350"/>
                    </a:cubicBezTo>
                    <a:cubicBezTo>
                      <a:pt x="19890" y="44350"/>
                      <a:pt x="20620" y="44076"/>
                      <a:pt x="21293" y="44047"/>
                    </a:cubicBezTo>
                    <a:cubicBezTo>
                      <a:pt x="21967" y="43979"/>
                      <a:pt x="22650" y="43944"/>
                      <a:pt x="23289" y="43799"/>
                    </a:cubicBezTo>
                    <a:cubicBezTo>
                      <a:pt x="24177" y="43654"/>
                      <a:pt x="24919" y="43339"/>
                      <a:pt x="25738" y="43015"/>
                    </a:cubicBezTo>
                    <a:cubicBezTo>
                      <a:pt x="26412" y="42733"/>
                      <a:pt x="27086" y="42375"/>
                      <a:pt x="27802" y="42127"/>
                    </a:cubicBezTo>
                    <a:cubicBezTo>
                      <a:pt x="28476" y="41914"/>
                      <a:pt x="29261" y="41914"/>
                      <a:pt x="29969" y="41914"/>
                    </a:cubicBezTo>
                    <a:cubicBezTo>
                      <a:pt x="30754" y="41880"/>
                      <a:pt x="31317" y="41453"/>
                      <a:pt x="32068" y="41206"/>
                    </a:cubicBezTo>
                    <a:cubicBezTo>
                      <a:pt x="32491" y="41090"/>
                      <a:pt x="32844" y="41057"/>
                      <a:pt x="33204" y="41057"/>
                    </a:cubicBezTo>
                    <a:cubicBezTo>
                      <a:pt x="33504" y="41057"/>
                      <a:pt x="33810" y="41080"/>
                      <a:pt x="34166" y="41095"/>
                    </a:cubicBezTo>
                    <a:cubicBezTo>
                      <a:pt x="34894" y="41132"/>
                      <a:pt x="35670" y="41182"/>
                      <a:pt x="36441" y="41182"/>
                    </a:cubicBezTo>
                    <a:cubicBezTo>
                      <a:pt x="37288" y="41182"/>
                      <a:pt x="38129" y="41121"/>
                      <a:pt x="38892" y="40916"/>
                    </a:cubicBezTo>
                    <a:cubicBezTo>
                      <a:pt x="39600" y="40745"/>
                      <a:pt x="40240" y="40600"/>
                      <a:pt x="40880" y="40208"/>
                    </a:cubicBezTo>
                    <a:cubicBezTo>
                      <a:pt x="41162" y="40029"/>
                      <a:pt x="41452" y="39926"/>
                      <a:pt x="41733" y="39713"/>
                    </a:cubicBezTo>
                    <a:cubicBezTo>
                      <a:pt x="42091" y="39389"/>
                      <a:pt x="42407" y="39073"/>
                      <a:pt x="42799" y="38826"/>
                    </a:cubicBezTo>
                    <a:cubicBezTo>
                      <a:pt x="43371" y="38434"/>
                      <a:pt x="43900" y="38109"/>
                      <a:pt x="44403" y="37649"/>
                    </a:cubicBezTo>
                    <a:cubicBezTo>
                      <a:pt x="44966" y="37077"/>
                      <a:pt x="45640" y="36727"/>
                      <a:pt x="46212" y="36156"/>
                    </a:cubicBezTo>
                    <a:cubicBezTo>
                      <a:pt x="46638" y="35729"/>
                      <a:pt x="47278" y="35089"/>
                      <a:pt x="47423" y="34450"/>
                    </a:cubicBezTo>
                    <a:cubicBezTo>
                      <a:pt x="47526" y="34134"/>
                      <a:pt x="47457" y="33810"/>
                      <a:pt x="47560" y="33494"/>
                    </a:cubicBezTo>
                    <a:cubicBezTo>
                      <a:pt x="47671" y="33025"/>
                      <a:pt x="47850" y="32598"/>
                      <a:pt x="47952" y="32138"/>
                    </a:cubicBezTo>
                    <a:cubicBezTo>
                      <a:pt x="48097" y="31677"/>
                      <a:pt x="48131" y="31182"/>
                      <a:pt x="48199" y="30679"/>
                    </a:cubicBezTo>
                    <a:cubicBezTo>
                      <a:pt x="48276" y="30252"/>
                      <a:pt x="48379" y="29903"/>
                      <a:pt x="48276" y="29442"/>
                    </a:cubicBezTo>
                    <a:cubicBezTo>
                      <a:pt x="48131" y="29015"/>
                      <a:pt x="47952" y="28691"/>
                      <a:pt x="47918" y="28231"/>
                    </a:cubicBezTo>
                    <a:cubicBezTo>
                      <a:pt x="47918" y="27736"/>
                      <a:pt x="48029" y="27233"/>
                      <a:pt x="48131" y="26772"/>
                    </a:cubicBezTo>
                    <a:cubicBezTo>
                      <a:pt x="48345" y="25953"/>
                      <a:pt x="48771" y="25134"/>
                      <a:pt x="48805" y="24324"/>
                    </a:cubicBezTo>
                    <a:cubicBezTo>
                      <a:pt x="48805" y="23854"/>
                      <a:pt x="48592" y="23360"/>
                      <a:pt x="48276" y="22967"/>
                    </a:cubicBezTo>
                    <a:cubicBezTo>
                      <a:pt x="48242" y="22788"/>
                      <a:pt x="48165" y="22617"/>
                      <a:pt x="48097" y="22404"/>
                    </a:cubicBezTo>
                    <a:cubicBezTo>
                      <a:pt x="47739" y="21295"/>
                      <a:pt x="47312" y="20195"/>
                      <a:pt x="46963" y="19060"/>
                    </a:cubicBezTo>
                    <a:cubicBezTo>
                      <a:pt x="46604" y="17960"/>
                      <a:pt x="46493" y="16748"/>
                      <a:pt x="46109" y="15614"/>
                    </a:cubicBezTo>
                    <a:cubicBezTo>
                      <a:pt x="45930" y="15153"/>
                      <a:pt x="45853" y="14615"/>
                      <a:pt x="45606" y="14189"/>
                    </a:cubicBezTo>
                    <a:cubicBezTo>
                      <a:pt x="45427" y="13762"/>
                      <a:pt x="44966" y="13515"/>
                      <a:pt x="44787" y="13157"/>
                    </a:cubicBezTo>
                    <a:cubicBezTo>
                      <a:pt x="44574" y="12696"/>
                      <a:pt x="44471" y="12269"/>
                      <a:pt x="44147" y="11877"/>
                    </a:cubicBezTo>
                    <a:cubicBezTo>
                      <a:pt x="43832" y="11416"/>
                      <a:pt x="43550" y="10922"/>
                      <a:pt x="43192" y="10495"/>
                    </a:cubicBezTo>
                    <a:cubicBezTo>
                      <a:pt x="42868" y="10069"/>
                      <a:pt x="42407" y="9778"/>
                      <a:pt x="42057" y="9395"/>
                    </a:cubicBezTo>
                    <a:cubicBezTo>
                      <a:pt x="41665" y="8925"/>
                      <a:pt x="41272" y="8465"/>
                      <a:pt x="40812" y="8072"/>
                    </a:cubicBezTo>
                    <a:cubicBezTo>
                      <a:pt x="39106" y="6545"/>
                      <a:pt x="38107" y="4199"/>
                      <a:pt x="35907" y="3244"/>
                    </a:cubicBezTo>
                    <a:cubicBezTo>
                      <a:pt x="35301" y="2954"/>
                      <a:pt x="34763" y="2783"/>
                      <a:pt x="34200" y="2425"/>
                    </a:cubicBezTo>
                    <a:cubicBezTo>
                      <a:pt x="33774" y="2178"/>
                      <a:pt x="33134" y="2033"/>
                      <a:pt x="32742" y="1674"/>
                    </a:cubicBezTo>
                    <a:cubicBezTo>
                      <a:pt x="32136" y="1100"/>
                      <a:pt x="31413" y="773"/>
                      <a:pt x="30619" y="773"/>
                    </a:cubicBezTo>
                    <a:cubicBezTo>
                      <a:pt x="30339" y="773"/>
                      <a:pt x="30051" y="814"/>
                      <a:pt x="29756" y="898"/>
                    </a:cubicBezTo>
                    <a:cubicBezTo>
                      <a:pt x="29611" y="932"/>
                      <a:pt x="29542" y="1000"/>
                      <a:pt x="29508" y="1111"/>
                    </a:cubicBezTo>
                    <a:lnTo>
                      <a:pt x="29397" y="1111"/>
                    </a:lnTo>
                    <a:cubicBezTo>
                      <a:pt x="29356" y="1115"/>
                      <a:pt x="29316" y="1117"/>
                      <a:pt x="29277" y="1117"/>
                    </a:cubicBezTo>
                    <a:cubicBezTo>
                      <a:pt x="28575" y="1117"/>
                      <a:pt x="28159" y="562"/>
                      <a:pt x="27512" y="360"/>
                    </a:cubicBezTo>
                    <a:cubicBezTo>
                      <a:pt x="26949" y="181"/>
                      <a:pt x="26309" y="224"/>
                      <a:pt x="25704" y="181"/>
                    </a:cubicBezTo>
                    <a:cubicBezTo>
                      <a:pt x="25262" y="137"/>
                      <a:pt x="24803" y="0"/>
                      <a:pt x="24339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1590;p32">
                <a:extLst>
                  <a:ext uri="{FF2B5EF4-FFF2-40B4-BE49-F238E27FC236}">
                    <a16:creationId xmlns:a16="http://schemas.microsoft.com/office/drawing/2014/main" id="{5E490C1D-3A09-4762-8E9A-F79439C1DED7}"/>
                  </a:ext>
                </a:extLst>
              </p:cNvPr>
              <p:cNvSpPr/>
              <p:nvPr/>
            </p:nvSpPr>
            <p:spPr>
              <a:xfrm>
                <a:off x="6259234" y="1333975"/>
                <a:ext cx="972466" cy="885950"/>
              </a:xfrm>
              <a:custGeom>
                <a:avLst/>
                <a:gdLst/>
                <a:ahLst/>
                <a:cxnLst/>
                <a:rect l="l" t="t" r="r" b="b"/>
                <a:pathLst>
                  <a:path w="40446" h="36986" extrusionOk="0">
                    <a:moveTo>
                      <a:pt x="18295" y="820"/>
                    </a:moveTo>
                    <a:cubicBezTo>
                      <a:pt x="18494" y="820"/>
                      <a:pt x="18696" y="836"/>
                      <a:pt x="18905" y="875"/>
                    </a:cubicBezTo>
                    <a:cubicBezTo>
                      <a:pt x="19937" y="1045"/>
                      <a:pt x="21003" y="1156"/>
                      <a:pt x="22070" y="1190"/>
                    </a:cubicBezTo>
                    <a:cubicBezTo>
                      <a:pt x="22428" y="1190"/>
                      <a:pt x="22744" y="1156"/>
                      <a:pt x="23068" y="1122"/>
                    </a:cubicBezTo>
                    <a:cubicBezTo>
                      <a:pt x="23242" y="1093"/>
                      <a:pt x="23403" y="1080"/>
                      <a:pt x="23558" y="1080"/>
                    </a:cubicBezTo>
                    <a:cubicBezTo>
                      <a:pt x="24004" y="1080"/>
                      <a:pt x="24393" y="1195"/>
                      <a:pt x="24842" y="1404"/>
                    </a:cubicBezTo>
                    <a:cubicBezTo>
                      <a:pt x="25201" y="1583"/>
                      <a:pt x="25482" y="1728"/>
                      <a:pt x="25875" y="1796"/>
                    </a:cubicBezTo>
                    <a:cubicBezTo>
                      <a:pt x="26514" y="1864"/>
                      <a:pt x="26839" y="2112"/>
                      <a:pt x="27265" y="2538"/>
                    </a:cubicBezTo>
                    <a:cubicBezTo>
                      <a:pt x="27862" y="3110"/>
                      <a:pt x="28331" y="3715"/>
                      <a:pt x="29005" y="4176"/>
                    </a:cubicBezTo>
                    <a:cubicBezTo>
                      <a:pt x="29321" y="4389"/>
                      <a:pt x="29679" y="4500"/>
                      <a:pt x="29961" y="4714"/>
                    </a:cubicBezTo>
                    <a:cubicBezTo>
                      <a:pt x="30353" y="4995"/>
                      <a:pt x="30712" y="5353"/>
                      <a:pt x="31138" y="5601"/>
                    </a:cubicBezTo>
                    <a:cubicBezTo>
                      <a:pt x="32665" y="6633"/>
                      <a:pt x="33877" y="8015"/>
                      <a:pt x="34832" y="9576"/>
                    </a:cubicBezTo>
                    <a:cubicBezTo>
                      <a:pt x="35011" y="9934"/>
                      <a:pt x="35114" y="10327"/>
                      <a:pt x="35327" y="10719"/>
                    </a:cubicBezTo>
                    <a:cubicBezTo>
                      <a:pt x="35540" y="11112"/>
                      <a:pt x="35898" y="11393"/>
                      <a:pt x="36112" y="11786"/>
                    </a:cubicBezTo>
                    <a:cubicBezTo>
                      <a:pt x="36359" y="12246"/>
                      <a:pt x="36325" y="12741"/>
                      <a:pt x="36393" y="13244"/>
                    </a:cubicBezTo>
                    <a:cubicBezTo>
                      <a:pt x="36470" y="13671"/>
                      <a:pt x="36649" y="14132"/>
                      <a:pt x="36786" y="14558"/>
                    </a:cubicBezTo>
                    <a:cubicBezTo>
                      <a:pt x="36896" y="14908"/>
                      <a:pt x="36999" y="15232"/>
                      <a:pt x="37246" y="15548"/>
                    </a:cubicBezTo>
                    <a:cubicBezTo>
                      <a:pt x="37502" y="15940"/>
                      <a:pt x="37852" y="16298"/>
                      <a:pt x="38099" y="16725"/>
                    </a:cubicBezTo>
                    <a:cubicBezTo>
                      <a:pt x="38278" y="17006"/>
                      <a:pt x="38355" y="17399"/>
                      <a:pt x="38458" y="17757"/>
                    </a:cubicBezTo>
                    <a:cubicBezTo>
                      <a:pt x="38569" y="18184"/>
                      <a:pt x="38569" y="18713"/>
                      <a:pt x="38816" y="19105"/>
                    </a:cubicBezTo>
                    <a:cubicBezTo>
                      <a:pt x="39208" y="19813"/>
                      <a:pt x="39771" y="20453"/>
                      <a:pt x="39635" y="21349"/>
                    </a:cubicBezTo>
                    <a:cubicBezTo>
                      <a:pt x="39558" y="21775"/>
                      <a:pt x="39345" y="22159"/>
                      <a:pt x="39277" y="22586"/>
                    </a:cubicBezTo>
                    <a:cubicBezTo>
                      <a:pt x="39166" y="23055"/>
                      <a:pt x="39277" y="23439"/>
                      <a:pt x="39345" y="23908"/>
                    </a:cubicBezTo>
                    <a:cubicBezTo>
                      <a:pt x="39558" y="24863"/>
                      <a:pt x="39166" y="26143"/>
                      <a:pt x="38816" y="26996"/>
                    </a:cubicBezTo>
                    <a:cubicBezTo>
                      <a:pt x="38424" y="27849"/>
                      <a:pt x="38065" y="28702"/>
                      <a:pt x="37673" y="29521"/>
                    </a:cubicBezTo>
                    <a:cubicBezTo>
                      <a:pt x="37212" y="30477"/>
                      <a:pt x="36223" y="31261"/>
                      <a:pt x="35224" y="31509"/>
                    </a:cubicBezTo>
                    <a:cubicBezTo>
                      <a:pt x="34730" y="31654"/>
                      <a:pt x="33732" y="31688"/>
                      <a:pt x="33373" y="32183"/>
                    </a:cubicBezTo>
                    <a:cubicBezTo>
                      <a:pt x="32947" y="32328"/>
                      <a:pt x="32486" y="32473"/>
                      <a:pt x="32025" y="32541"/>
                    </a:cubicBezTo>
                    <a:cubicBezTo>
                      <a:pt x="31929" y="32554"/>
                      <a:pt x="31830" y="32560"/>
                      <a:pt x="31731" y="32560"/>
                    </a:cubicBezTo>
                    <a:cubicBezTo>
                      <a:pt x="31322" y="32560"/>
                      <a:pt x="30897" y="32466"/>
                      <a:pt x="30498" y="32439"/>
                    </a:cubicBezTo>
                    <a:cubicBezTo>
                      <a:pt x="29718" y="32439"/>
                      <a:pt x="29040" y="32224"/>
                      <a:pt x="28332" y="32224"/>
                    </a:cubicBezTo>
                    <a:cubicBezTo>
                      <a:pt x="28041" y="32224"/>
                      <a:pt x="27746" y="32260"/>
                      <a:pt x="27436" y="32362"/>
                    </a:cubicBezTo>
                    <a:cubicBezTo>
                      <a:pt x="27086" y="32507"/>
                      <a:pt x="26728" y="32652"/>
                      <a:pt x="26369" y="32865"/>
                    </a:cubicBezTo>
                    <a:cubicBezTo>
                      <a:pt x="25875" y="33147"/>
                      <a:pt x="25414" y="33326"/>
                      <a:pt x="24842" y="33462"/>
                    </a:cubicBezTo>
                    <a:cubicBezTo>
                      <a:pt x="22923" y="34000"/>
                      <a:pt x="21328" y="35527"/>
                      <a:pt x="19374" y="36022"/>
                    </a:cubicBezTo>
                    <a:cubicBezTo>
                      <a:pt x="19111" y="36085"/>
                      <a:pt x="18862" y="36120"/>
                      <a:pt x="18617" y="36120"/>
                    </a:cubicBezTo>
                    <a:cubicBezTo>
                      <a:pt x="18297" y="36120"/>
                      <a:pt x="17987" y="36059"/>
                      <a:pt x="17668" y="35919"/>
                    </a:cubicBezTo>
                    <a:cubicBezTo>
                      <a:pt x="17199" y="35706"/>
                      <a:pt x="16772" y="35638"/>
                      <a:pt x="16277" y="35638"/>
                    </a:cubicBezTo>
                    <a:cubicBezTo>
                      <a:pt x="15817" y="35638"/>
                      <a:pt x="15322" y="35740"/>
                      <a:pt x="14853" y="35740"/>
                    </a:cubicBezTo>
                    <a:cubicBezTo>
                      <a:pt x="14213" y="35706"/>
                      <a:pt x="13684" y="35348"/>
                      <a:pt x="13044" y="35211"/>
                    </a:cubicBezTo>
                    <a:cubicBezTo>
                      <a:pt x="11867" y="34921"/>
                      <a:pt x="10340" y="35100"/>
                      <a:pt x="9308" y="34426"/>
                    </a:cubicBezTo>
                    <a:cubicBezTo>
                      <a:pt x="8813" y="34102"/>
                      <a:pt x="8420" y="33539"/>
                      <a:pt x="8028" y="33147"/>
                    </a:cubicBezTo>
                    <a:cubicBezTo>
                      <a:pt x="7892" y="32968"/>
                      <a:pt x="7644" y="32754"/>
                      <a:pt x="7431" y="32541"/>
                    </a:cubicBezTo>
                    <a:cubicBezTo>
                      <a:pt x="7431" y="32507"/>
                      <a:pt x="7431" y="32473"/>
                      <a:pt x="7388" y="32396"/>
                    </a:cubicBezTo>
                    <a:cubicBezTo>
                      <a:pt x="7141" y="31901"/>
                      <a:pt x="6893" y="31406"/>
                      <a:pt x="6578" y="30903"/>
                    </a:cubicBezTo>
                    <a:cubicBezTo>
                      <a:pt x="6219" y="30340"/>
                      <a:pt x="6040" y="29734"/>
                      <a:pt x="5793" y="29095"/>
                    </a:cubicBezTo>
                    <a:cubicBezTo>
                      <a:pt x="5580" y="28455"/>
                      <a:pt x="5255" y="27917"/>
                      <a:pt x="5153" y="27278"/>
                    </a:cubicBezTo>
                    <a:cubicBezTo>
                      <a:pt x="5042" y="26569"/>
                      <a:pt x="5187" y="25930"/>
                      <a:pt x="5221" y="25222"/>
                    </a:cubicBezTo>
                    <a:cubicBezTo>
                      <a:pt x="5298" y="24258"/>
                      <a:pt x="5221" y="22910"/>
                      <a:pt x="4727" y="22057"/>
                    </a:cubicBezTo>
                    <a:cubicBezTo>
                      <a:pt x="4547" y="21775"/>
                      <a:pt x="4334" y="21562"/>
                      <a:pt x="4155" y="21306"/>
                    </a:cubicBezTo>
                    <a:cubicBezTo>
                      <a:pt x="4019" y="21093"/>
                      <a:pt x="3908" y="20879"/>
                      <a:pt x="3763" y="20666"/>
                    </a:cubicBezTo>
                    <a:cubicBezTo>
                      <a:pt x="3481" y="20240"/>
                      <a:pt x="3200" y="19813"/>
                      <a:pt x="2875" y="19463"/>
                    </a:cubicBezTo>
                    <a:cubicBezTo>
                      <a:pt x="2449" y="19003"/>
                      <a:pt x="2167" y="18576"/>
                      <a:pt x="1809" y="18073"/>
                    </a:cubicBezTo>
                    <a:cubicBezTo>
                      <a:pt x="1382" y="17399"/>
                      <a:pt x="1135" y="16657"/>
                      <a:pt x="888" y="15906"/>
                    </a:cubicBezTo>
                    <a:cubicBezTo>
                      <a:pt x="674" y="15232"/>
                      <a:pt x="606" y="14695"/>
                      <a:pt x="922" y="14021"/>
                    </a:cubicBezTo>
                    <a:cubicBezTo>
                      <a:pt x="1169" y="13458"/>
                      <a:pt x="1459" y="12920"/>
                      <a:pt x="1707" y="12391"/>
                    </a:cubicBezTo>
                    <a:cubicBezTo>
                      <a:pt x="1988" y="11854"/>
                      <a:pt x="2056" y="11359"/>
                      <a:pt x="2099" y="10787"/>
                    </a:cubicBezTo>
                    <a:cubicBezTo>
                      <a:pt x="2133" y="10003"/>
                      <a:pt x="2560" y="9440"/>
                      <a:pt x="3089" y="8902"/>
                    </a:cubicBezTo>
                    <a:cubicBezTo>
                      <a:pt x="3873" y="8083"/>
                      <a:pt x="4616" y="7230"/>
                      <a:pt x="5614" y="6667"/>
                    </a:cubicBezTo>
                    <a:cubicBezTo>
                      <a:pt x="6074" y="6377"/>
                      <a:pt x="6364" y="6206"/>
                      <a:pt x="6646" y="5703"/>
                    </a:cubicBezTo>
                    <a:cubicBezTo>
                      <a:pt x="6962" y="5097"/>
                      <a:pt x="7431" y="4534"/>
                      <a:pt x="7926" y="4031"/>
                    </a:cubicBezTo>
                    <a:cubicBezTo>
                      <a:pt x="8531" y="3502"/>
                      <a:pt x="9094" y="2931"/>
                      <a:pt x="9734" y="2436"/>
                    </a:cubicBezTo>
                    <a:cubicBezTo>
                      <a:pt x="10127" y="2154"/>
                      <a:pt x="10553" y="1796"/>
                      <a:pt x="11014" y="1549"/>
                    </a:cubicBezTo>
                    <a:cubicBezTo>
                      <a:pt x="11372" y="1472"/>
                      <a:pt x="11730" y="1472"/>
                      <a:pt x="12123" y="1404"/>
                    </a:cubicBezTo>
                    <a:cubicBezTo>
                      <a:pt x="12618" y="1335"/>
                      <a:pt x="13044" y="1301"/>
                      <a:pt x="13539" y="1301"/>
                    </a:cubicBezTo>
                    <a:cubicBezTo>
                      <a:pt x="13863" y="1301"/>
                      <a:pt x="14213" y="1301"/>
                      <a:pt x="14537" y="1224"/>
                    </a:cubicBezTo>
                    <a:cubicBezTo>
                      <a:pt x="14750" y="1190"/>
                      <a:pt x="14964" y="1122"/>
                      <a:pt x="15177" y="1088"/>
                    </a:cubicBezTo>
                    <a:cubicBezTo>
                      <a:pt x="15290" y="1047"/>
                      <a:pt x="15403" y="1038"/>
                      <a:pt x="15516" y="1038"/>
                    </a:cubicBezTo>
                    <a:cubicBezTo>
                      <a:pt x="15616" y="1038"/>
                      <a:pt x="15716" y="1045"/>
                      <a:pt x="15817" y="1045"/>
                    </a:cubicBezTo>
                    <a:lnTo>
                      <a:pt x="16175" y="1045"/>
                    </a:lnTo>
                    <a:cubicBezTo>
                      <a:pt x="16922" y="1019"/>
                      <a:pt x="17585" y="820"/>
                      <a:pt x="18295" y="820"/>
                    </a:cubicBezTo>
                    <a:close/>
                    <a:moveTo>
                      <a:pt x="18082" y="0"/>
                    </a:moveTo>
                    <a:cubicBezTo>
                      <a:pt x="17642" y="0"/>
                      <a:pt x="17232" y="110"/>
                      <a:pt x="16772" y="192"/>
                    </a:cubicBezTo>
                    <a:cubicBezTo>
                      <a:pt x="16508" y="248"/>
                      <a:pt x="16241" y="248"/>
                      <a:pt x="15975" y="248"/>
                    </a:cubicBezTo>
                    <a:cubicBezTo>
                      <a:pt x="15708" y="248"/>
                      <a:pt x="15441" y="248"/>
                      <a:pt x="15177" y="303"/>
                    </a:cubicBezTo>
                    <a:cubicBezTo>
                      <a:pt x="14639" y="405"/>
                      <a:pt x="14111" y="550"/>
                      <a:pt x="13539" y="585"/>
                    </a:cubicBezTo>
                    <a:cubicBezTo>
                      <a:pt x="13010" y="585"/>
                      <a:pt x="12583" y="619"/>
                      <a:pt x="12046" y="764"/>
                    </a:cubicBezTo>
                    <a:cubicBezTo>
                      <a:pt x="11483" y="909"/>
                      <a:pt x="11091" y="832"/>
                      <a:pt x="10587" y="1156"/>
                    </a:cubicBezTo>
                    <a:cubicBezTo>
                      <a:pt x="10519" y="1190"/>
                      <a:pt x="10519" y="1224"/>
                      <a:pt x="10485" y="1301"/>
                    </a:cubicBezTo>
                    <a:cubicBezTo>
                      <a:pt x="9777" y="1651"/>
                      <a:pt x="9137" y="2223"/>
                      <a:pt x="8600" y="2683"/>
                    </a:cubicBezTo>
                    <a:cubicBezTo>
                      <a:pt x="8105" y="3178"/>
                      <a:pt x="7533" y="3605"/>
                      <a:pt x="7073" y="4176"/>
                    </a:cubicBezTo>
                    <a:cubicBezTo>
                      <a:pt x="6646" y="4603"/>
                      <a:pt x="6288" y="5387"/>
                      <a:pt x="5759" y="5669"/>
                    </a:cubicBezTo>
                    <a:cubicBezTo>
                      <a:pt x="4795" y="6206"/>
                      <a:pt x="3728" y="6701"/>
                      <a:pt x="2909" y="7486"/>
                    </a:cubicBezTo>
                    <a:cubicBezTo>
                      <a:pt x="2099" y="8339"/>
                      <a:pt x="1135" y="9329"/>
                      <a:pt x="1033" y="10574"/>
                    </a:cubicBezTo>
                    <a:cubicBezTo>
                      <a:pt x="1033" y="10856"/>
                      <a:pt x="1101" y="11180"/>
                      <a:pt x="1067" y="11496"/>
                    </a:cubicBezTo>
                    <a:cubicBezTo>
                      <a:pt x="1033" y="11854"/>
                      <a:pt x="888" y="12280"/>
                      <a:pt x="743" y="12639"/>
                    </a:cubicBezTo>
                    <a:cubicBezTo>
                      <a:pt x="563" y="13278"/>
                      <a:pt x="180" y="13918"/>
                      <a:pt x="69" y="14592"/>
                    </a:cubicBezTo>
                    <a:cubicBezTo>
                      <a:pt x="0" y="15019"/>
                      <a:pt x="35" y="15411"/>
                      <a:pt x="137" y="15838"/>
                    </a:cubicBezTo>
                    <a:cubicBezTo>
                      <a:pt x="393" y="16580"/>
                      <a:pt x="563" y="17365"/>
                      <a:pt x="922" y="18073"/>
                    </a:cubicBezTo>
                    <a:cubicBezTo>
                      <a:pt x="1169" y="18576"/>
                      <a:pt x="1493" y="19071"/>
                      <a:pt x="1809" y="19566"/>
                    </a:cubicBezTo>
                    <a:cubicBezTo>
                      <a:pt x="2201" y="20069"/>
                      <a:pt x="2483" y="20598"/>
                      <a:pt x="2807" y="21169"/>
                    </a:cubicBezTo>
                    <a:cubicBezTo>
                      <a:pt x="2952" y="21383"/>
                      <a:pt x="3055" y="21630"/>
                      <a:pt x="3200" y="21878"/>
                    </a:cubicBezTo>
                    <a:cubicBezTo>
                      <a:pt x="3336" y="22125"/>
                      <a:pt x="3592" y="22338"/>
                      <a:pt x="3728" y="22628"/>
                    </a:cubicBezTo>
                    <a:cubicBezTo>
                      <a:pt x="4087" y="23225"/>
                      <a:pt x="4121" y="23908"/>
                      <a:pt x="4232" y="24582"/>
                    </a:cubicBezTo>
                    <a:cubicBezTo>
                      <a:pt x="4334" y="25358"/>
                      <a:pt x="4232" y="26177"/>
                      <a:pt x="4334" y="26962"/>
                    </a:cubicBezTo>
                    <a:cubicBezTo>
                      <a:pt x="4402" y="27704"/>
                      <a:pt x="4658" y="28344"/>
                      <a:pt x="4940" y="29026"/>
                    </a:cubicBezTo>
                    <a:cubicBezTo>
                      <a:pt x="5255" y="29700"/>
                      <a:pt x="5401" y="30340"/>
                      <a:pt x="5827" y="30980"/>
                    </a:cubicBezTo>
                    <a:cubicBezTo>
                      <a:pt x="6219" y="31586"/>
                      <a:pt x="6578" y="32183"/>
                      <a:pt x="7107" y="32609"/>
                    </a:cubicBezTo>
                    <a:cubicBezTo>
                      <a:pt x="7141" y="32720"/>
                      <a:pt x="7175" y="32823"/>
                      <a:pt x="7218" y="32933"/>
                    </a:cubicBezTo>
                    <a:cubicBezTo>
                      <a:pt x="7431" y="33360"/>
                      <a:pt x="7892" y="33821"/>
                      <a:pt x="8207" y="34179"/>
                    </a:cubicBezTo>
                    <a:cubicBezTo>
                      <a:pt x="8813" y="34921"/>
                      <a:pt x="9453" y="35348"/>
                      <a:pt x="10417" y="35595"/>
                    </a:cubicBezTo>
                    <a:cubicBezTo>
                      <a:pt x="11014" y="35706"/>
                      <a:pt x="11585" y="35808"/>
                      <a:pt x="12191" y="35953"/>
                    </a:cubicBezTo>
                    <a:cubicBezTo>
                      <a:pt x="12831" y="36133"/>
                      <a:pt x="13360" y="36448"/>
                      <a:pt x="13966" y="36661"/>
                    </a:cubicBezTo>
                    <a:cubicBezTo>
                      <a:pt x="14316" y="36786"/>
                      <a:pt x="14695" y="36824"/>
                      <a:pt x="15063" y="36824"/>
                    </a:cubicBezTo>
                    <a:cubicBezTo>
                      <a:pt x="15224" y="36824"/>
                      <a:pt x="15382" y="36817"/>
                      <a:pt x="15535" y="36806"/>
                    </a:cubicBezTo>
                    <a:cubicBezTo>
                      <a:pt x="15963" y="36779"/>
                      <a:pt x="16486" y="36634"/>
                      <a:pt x="16937" y="36634"/>
                    </a:cubicBezTo>
                    <a:cubicBezTo>
                      <a:pt x="17043" y="36634"/>
                      <a:pt x="17145" y="36642"/>
                      <a:pt x="17241" y="36661"/>
                    </a:cubicBezTo>
                    <a:cubicBezTo>
                      <a:pt x="17702" y="36738"/>
                      <a:pt x="18094" y="36986"/>
                      <a:pt x="18589" y="36986"/>
                    </a:cubicBezTo>
                    <a:cubicBezTo>
                      <a:pt x="19084" y="36951"/>
                      <a:pt x="19656" y="36772"/>
                      <a:pt x="20150" y="36627"/>
                    </a:cubicBezTo>
                    <a:cubicBezTo>
                      <a:pt x="21148" y="36278"/>
                      <a:pt x="22002" y="35561"/>
                      <a:pt x="22923" y="35066"/>
                    </a:cubicBezTo>
                    <a:cubicBezTo>
                      <a:pt x="23426" y="34819"/>
                      <a:pt x="23887" y="34529"/>
                      <a:pt x="24348" y="34281"/>
                    </a:cubicBezTo>
                    <a:cubicBezTo>
                      <a:pt x="24808" y="34068"/>
                      <a:pt x="25235" y="33966"/>
                      <a:pt x="25730" y="33821"/>
                    </a:cubicBezTo>
                    <a:cubicBezTo>
                      <a:pt x="26233" y="33676"/>
                      <a:pt x="26625" y="33360"/>
                      <a:pt x="27086" y="33249"/>
                    </a:cubicBezTo>
                    <a:cubicBezTo>
                      <a:pt x="27385" y="33182"/>
                      <a:pt x="27693" y="33139"/>
                      <a:pt x="27995" y="33139"/>
                    </a:cubicBezTo>
                    <a:cubicBezTo>
                      <a:pt x="28305" y="33139"/>
                      <a:pt x="28610" y="33184"/>
                      <a:pt x="28895" y="33292"/>
                    </a:cubicBezTo>
                    <a:cubicBezTo>
                      <a:pt x="29466" y="33505"/>
                      <a:pt x="29995" y="33539"/>
                      <a:pt x="30601" y="33573"/>
                    </a:cubicBezTo>
                    <a:cubicBezTo>
                      <a:pt x="31019" y="33598"/>
                      <a:pt x="31396" y="33683"/>
                      <a:pt x="31806" y="33683"/>
                    </a:cubicBezTo>
                    <a:cubicBezTo>
                      <a:pt x="31956" y="33683"/>
                      <a:pt x="32110" y="33671"/>
                      <a:pt x="32273" y="33642"/>
                    </a:cubicBezTo>
                    <a:cubicBezTo>
                      <a:pt x="32913" y="33539"/>
                      <a:pt x="33552" y="33292"/>
                      <a:pt x="34124" y="33036"/>
                    </a:cubicBezTo>
                    <a:cubicBezTo>
                      <a:pt x="34405" y="32899"/>
                      <a:pt x="34653" y="32686"/>
                      <a:pt x="34900" y="32473"/>
                    </a:cubicBezTo>
                    <a:cubicBezTo>
                      <a:pt x="35327" y="32473"/>
                      <a:pt x="35753" y="32362"/>
                      <a:pt x="36146" y="32260"/>
                    </a:cubicBezTo>
                    <a:cubicBezTo>
                      <a:pt x="36931" y="31969"/>
                      <a:pt x="37750" y="31330"/>
                      <a:pt x="38278" y="30622"/>
                    </a:cubicBezTo>
                    <a:cubicBezTo>
                      <a:pt x="38782" y="29948"/>
                      <a:pt x="38995" y="28950"/>
                      <a:pt x="39242" y="28131"/>
                    </a:cubicBezTo>
                    <a:cubicBezTo>
                      <a:pt x="39524" y="27243"/>
                      <a:pt x="39771" y="26390"/>
                      <a:pt x="39916" y="25469"/>
                    </a:cubicBezTo>
                    <a:cubicBezTo>
                      <a:pt x="39985" y="25145"/>
                      <a:pt x="40019" y="24795"/>
                      <a:pt x="40061" y="24471"/>
                    </a:cubicBezTo>
                    <a:cubicBezTo>
                      <a:pt x="40061" y="23831"/>
                      <a:pt x="39737" y="23302"/>
                      <a:pt x="39882" y="22662"/>
                    </a:cubicBezTo>
                    <a:cubicBezTo>
                      <a:pt x="40061" y="21878"/>
                      <a:pt x="40445" y="21204"/>
                      <a:pt x="40198" y="20419"/>
                    </a:cubicBezTo>
                    <a:cubicBezTo>
                      <a:pt x="40061" y="20026"/>
                      <a:pt x="40061" y="19600"/>
                      <a:pt x="39916" y="19216"/>
                    </a:cubicBezTo>
                    <a:cubicBezTo>
                      <a:pt x="39848" y="19037"/>
                      <a:pt x="39737" y="18858"/>
                      <a:pt x="39703" y="18678"/>
                    </a:cubicBezTo>
                    <a:cubicBezTo>
                      <a:pt x="39592" y="18431"/>
                      <a:pt x="39635" y="18150"/>
                      <a:pt x="39558" y="17894"/>
                    </a:cubicBezTo>
                    <a:cubicBezTo>
                      <a:pt x="39422" y="16938"/>
                      <a:pt x="39132" y="16230"/>
                      <a:pt x="38526" y="15479"/>
                    </a:cubicBezTo>
                    <a:cubicBezTo>
                      <a:pt x="38210" y="15053"/>
                      <a:pt x="37929" y="14771"/>
                      <a:pt x="37715" y="14268"/>
                    </a:cubicBezTo>
                    <a:cubicBezTo>
                      <a:pt x="37502" y="13739"/>
                      <a:pt x="37323" y="13244"/>
                      <a:pt x="37246" y="12639"/>
                    </a:cubicBezTo>
                    <a:cubicBezTo>
                      <a:pt x="37178" y="12280"/>
                      <a:pt x="37110" y="11888"/>
                      <a:pt x="36931" y="11572"/>
                    </a:cubicBezTo>
                    <a:cubicBezTo>
                      <a:pt x="36683" y="11146"/>
                      <a:pt x="36325" y="10856"/>
                      <a:pt x="36043" y="10506"/>
                    </a:cubicBezTo>
                    <a:cubicBezTo>
                      <a:pt x="35719" y="10079"/>
                      <a:pt x="35617" y="9508"/>
                      <a:pt x="35293" y="9047"/>
                    </a:cubicBezTo>
                    <a:cubicBezTo>
                      <a:pt x="35011" y="8689"/>
                      <a:pt x="34730" y="8296"/>
                      <a:pt x="34440" y="7913"/>
                    </a:cubicBezTo>
                    <a:cubicBezTo>
                      <a:pt x="33911" y="7196"/>
                      <a:pt x="33339" y="6420"/>
                      <a:pt x="32665" y="5848"/>
                    </a:cubicBezTo>
                    <a:cubicBezTo>
                      <a:pt x="31957" y="5242"/>
                      <a:pt x="31454" y="4500"/>
                      <a:pt x="30780" y="3895"/>
                    </a:cubicBezTo>
                    <a:cubicBezTo>
                      <a:pt x="30106" y="3323"/>
                      <a:pt x="29253" y="3041"/>
                      <a:pt x="28579" y="2436"/>
                    </a:cubicBezTo>
                    <a:cubicBezTo>
                      <a:pt x="27939" y="1864"/>
                      <a:pt x="27265" y="1122"/>
                      <a:pt x="26412" y="977"/>
                    </a:cubicBezTo>
                    <a:cubicBezTo>
                      <a:pt x="25875" y="875"/>
                      <a:pt x="25516" y="798"/>
                      <a:pt x="25022" y="550"/>
                    </a:cubicBezTo>
                    <a:cubicBezTo>
                      <a:pt x="24595" y="337"/>
                      <a:pt x="24134" y="235"/>
                      <a:pt x="23640" y="235"/>
                    </a:cubicBezTo>
                    <a:cubicBezTo>
                      <a:pt x="23384" y="235"/>
                      <a:pt x="23136" y="269"/>
                      <a:pt x="22855" y="337"/>
                    </a:cubicBezTo>
                    <a:cubicBezTo>
                      <a:pt x="22607" y="371"/>
                      <a:pt x="22360" y="405"/>
                      <a:pt x="22070" y="405"/>
                    </a:cubicBezTo>
                    <a:cubicBezTo>
                      <a:pt x="21430" y="371"/>
                      <a:pt x="20790" y="303"/>
                      <a:pt x="20150" y="269"/>
                    </a:cubicBezTo>
                    <a:cubicBezTo>
                      <a:pt x="19587" y="192"/>
                      <a:pt x="19016" y="56"/>
                      <a:pt x="18410" y="22"/>
                    </a:cubicBezTo>
                    <a:cubicBezTo>
                      <a:pt x="18298" y="7"/>
                      <a:pt x="18189" y="0"/>
                      <a:pt x="18082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1591;p32">
                <a:extLst>
                  <a:ext uri="{FF2B5EF4-FFF2-40B4-BE49-F238E27FC236}">
                    <a16:creationId xmlns:a16="http://schemas.microsoft.com/office/drawing/2014/main" id="{4FE57A72-0315-42D0-9679-F9F2BD368C67}"/>
                  </a:ext>
                </a:extLst>
              </p:cNvPr>
              <p:cNvSpPr/>
              <p:nvPr/>
            </p:nvSpPr>
            <p:spPr>
              <a:xfrm>
                <a:off x="6295875" y="1371800"/>
                <a:ext cx="865700" cy="787025"/>
              </a:xfrm>
              <a:custGeom>
                <a:avLst/>
                <a:gdLst/>
                <a:ahLst/>
                <a:cxnLst/>
                <a:rect l="l" t="t" r="r" b="b"/>
                <a:pathLst>
                  <a:path w="34628" h="31481" extrusionOk="0">
                    <a:moveTo>
                      <a:pt x="15531" y="685"/>
                    </a:moveTo>
                    <a:cubicBezTo>
                      <a:pt x="15815" y="685"/>
                      <a:pt x="16093" y="698"/>
                      <a:pt x="16355" y="731"/>
                    </a:cubicBezTo>
                    <a:cubicBezTo>
                      <a:pt x="17173" y="868"/>
                      <a:pt x="17992" y="979"/>
                      <a:pt x="18846" y="979"/>
                    </a:cubicBezTo>
                    <a:cubicBezTo>
                      <a:pt x="19767" y="979"/>
                      <a:pt x="20765" y="1124"/>
                      <a:pt x="21541" y="1550"/>
                    </a:cubicBezTo>
                    <a:cubicBezTo>
                      <a:pt x="21831" y="1721"/>
                      <a:pt x="22113" y="1866"/>
                      <a:pt x="22394" y="2045"/>
                    </a:cubicBezTo>
                    <a:cubicBezTo>
                      <a:pt x="22753" y="2258"/>
                      <a:pt x="23000" y="2574"/>
                      <a:pt x="23282" y="2830"/>
                    </a:cubicBezTo>
                    <a:cubicBezTo>
                      <a:pt x="23572" y="3077"/>
                      <a:pt x="23819" y="3180"/>
                      <a:pt x="24135" y="3290"/>
                    </a:cubicBezTo>
                    <a:cubicBezTo>
                      <a:pt x="24672" y="3470"/>
                      <a:pt x="24954" y="3640"/>
                      <a:pt x="25278" y="4067"/>
                    </a:cubicBezTo>
                    <a:cubicBezTo>
                      <a:pt x="25807" y="4707"/>
                      <a:pt x="26233" y="5278"/>
                      <a:pt x="26873" y="5816"/>
                    </a:cubicBezTo>
                    <a:cubicBezTo>
                      <a:pt x="27547" y="6310"/>
                      <a:pt x="28229" y="7018"/>
                      <a:pt x="28758" y="7658"/>
                    </a:cubicBezTo>
                    <a:cubicBezTo>
                      <a:pt x="29296" y="8298"/>
                      <a:pt x="29398" y="9083"/>
                      <a:pt x="29791" y="9791"/>
                    </a:cubicBezTo>
                    <a:cubicBezTo>
                      <a:pt x="29970" y="10115"/>
                      <a:pt x="30217" y="10397"/>
                      <a:pt x="30465" y="10678"/>
                    </a:cubicBezTo>
                    <a:cubicBezTo>
                      <a:pt x="30857" y="11147"/>
                      <a:pt x="30891" y="11574"/>
                      <a:pt x="31104" y="12103"/>
                    </a:cubicBezTo>
                    <a:cubicBezTo>
                      <a:pt x="31386" y="12777"/>
                      <a:pt x="31992" y="13237"/>
                      <a:pt x="32529" y="13741"/>
                    </a:cubicBezTo>
                    <a:cubicBezTo>
                      <a:pt x="33203" y="14381"/>
                      <a:pt x="33169" y="15515"/>
                      <a:pt x="33203" y="16402"/>
                    </a:cubicBezTo>
                    <a:cubicBezTo>
                      <a:pt x="33237" y="17119"/>
                      <a:pt x="33416" y="17827"/>
                      <a:pt x="33450" y="18535"/>
                    </a:cubicBezTo>
                    <a:cubicBezTo>
                      <a:pt x="33450" y="18962"/>
                      <a:pt x="33561" y="19320"/>
                      <a:pt x="33630" y="19746"/>
                    </a:cubicBezTo>
                    <a:cubicBezTo>
                      <a:pt x="33698" y="20241"/>
                      <a:pt x="33595" y="20702"/>
                      <a:pt x="33519" y="21205"/>
                    </a:cubicBezTo>
                    <a:cubicBezTo>
                      <a:pt x="33450" y="22024"/>
                      <a:pt x="33698" y="22835"/>
                      <a:pt x="33630" y="23654"/>
                    </a:cubicBezTo>
                    <a:cubicBezTo>
                      <a:pt x="33595" y="24157"/>
                      <a:pt x="33519" y="24618"/>
                      <a:pt x="33450" y="25078"/>
                    </a:cubicBezTo>
                    <a:cubicBezTo>
                      <a:pt x="33382" y="25607"/>
                      <a:pt x="33450" y="26290"/>
                      <a:pt x="33135" y="26784"/>
                    </a:cubicBezTo>
                    <a:cubicBezTo>
                      <a:pt x="32742" y="27313"/>
                      <a:pt x="32205" y="27279"/>
                      <a:pt x="31642" y="27356"/>
                    </a:cubicBezTo>
                    <a:cubicBezTo>
                      <a:pt x="31215" y="27424"/>
                      <a:pt x="30857" y="27603"/>
                      <a:pt x="30465" y="27740"/>
                    </a:cubicBezTo>
                    <a:cubicBezTo>
                      <a:pt x="29759" y="27951"/>
                      <a:pt x="28838" y="28373"/>
                      <a:pt x="28034" y="28373"/>
                    </a:cubicBezTo>
                    <a:cubicBezTo>
                      <a:pt x="27866" y="28373"/>
                      <a:pt x="27702" y="28354"/>
                      <a:pt x="27547" y="28311"/>
                    </a:cubicBezTo>
                    <a:cubicBezTo>
                      <a:pt x="26873" y="28132"/>
                      <a:pt x="26267" y="27740"/>
                      <a:pt x="25593" y="27603"/>
                    </a:cubicBezTo>
                    <a:cubicBezTo>
                      <a:pt x="25248" y="27545"/>
                      <a:pt x="24897" y="27515"/>
                      <a:pt x="24548" y="27515"/>
                    </a:cubicBezTo>
                    <a:cubicBezTo>
                      <a:pt x="24033" y="27515"/>
                      <a:pt x="23522" y="27579"/>
                      <a:pt x="23034" y="27706"/>
                    </a:cubicBezTo>
                    <a:cubicBezTo>
                      <a:pt x="22258" y="27919"/>
                      <a:pt x="21686" y="28422"/>
                      <a:pt x="21081" y="28917"/>
                    </a:cubicBezTo>
                    <a:cubicBezTo>
                      <a:pt x="20373" y="29446"/>
                      <a:pt x="19588" y="29770"/>
                      <a:pt x="18769" y="30128"/>
                    </a:cubicBezTo>
                    <a:cubicBezTo>
                      <a:pt x="18555" y="30231"/>
                      <a:pt x="18308" y="30342"/>
                      <a:pt x="18095" y="30444"/>
                    </a:cubicBezTo>
                    <a:cubicBezTo>
                      <a:pt x="17852" y="30555"/>
                      <a:pt x="17678" y="30597"/>
                      <a:pt x="17480" y="30597"/>
                    </a:cubicBezTo>
                    <a:cubicBezTo>
                      <a:pt x="17357" y="30597"/>
                      <a:pt x="17225" y="30581"/>
                      <a:pt x="17063" y="30555"/>
                    </a:cubicBezTo>
                    <a:lnTo>
                      <a:pt x="16107" y="30555"/>
                    </a:lnTo>
                    <a:cubicBezTo>
                      <a:pt x="15681" y="30512"/>
                      <a:pt x="15391" y="30265"/>
                      <a:pt x="15007" y="30197"/>
                    </a:cubicBezTo>
                    <a:cubicBezTo>
                      <a:pt x="14737" y="30140"/>
                      <a:pt x="14444" y="30077"/>
                      <a:pt x="14172" y="30077"/>
                    </a:cubicBezTo>
                    <a:cubicBezTo>
                      <a:pt x="14117" y="30077"/>
                      <a:pt x="14062" y="30080"/>
                      <a:pt x="14009" y="30086"/>
                    </a:cubicBezTo>
                    <a:cubicBezTo>
                      <a:pt x="13616" y="30128"/>
                      <a:pt x="13224" y="30265"/>
                      <a:pt x="12831" y="30342"/>
                    </a:cubicBezTo>
                    <a:lnTo>
                      <a:pt x="12021" y="30342"/>
                    </a:lnTo>
                    <a:cubicBezTo>
                      <a:pt x="11765" y="30342"/>
                      <a:pt x="11483" y="30342"/>
                      <a:pt x="11236" y="30376"/>
                    </a:cubicBezTo>
                    <a:cubicBezTo>
                      <a:pt x="10712" y="30413"/>
                      <a:pt x="10221" y="30546"/>
                      <a:pt x="9752" y="30546"/>
                    </a:cubicBezTo>
                    <a:cubicBezTo>
                      <a:pt x="9358" y="30546"/>
                      <a:pt x="8979" y="30452"/>
                      <a:pt x="8608" y="30128"/>
                    </a:cubicBezTo>
                    <a:cubicBezTo>
                      <a:pt x="8003" y="29659"/>
                      <a:pt x="7218" y="28951"/>
                      <a:pt x="6826" y="28311"/>
                    </a:cubicBezTo>
                    <a:cubicBezTo>
                      <a:pt x="6612" y="27996"/>
                      <a:pt x="6544" y="27603"/>
                      <a:pt x="6433" y="27245"/>
                    </a:cubicBezTo>
                    <a:cubicBezTo>
                      <a:pt x="6297" y="26716"/>
                      <a:pt x="6007" y="26213"/>
                      <a:pt x="5870" y="25684"/>
                    </a:cubicBezTo>
                    <a:cubicBezTo>
                      <a:pt x="5623" y="25010"/>
                      <a:pt x="5478" y="24327"/>
                      <a:pt x="5298" y="23619"/>
                    </a:cubicBezTo>
                    <a:cubicBezTo>
                      <a:pt x="5085" y="22766"/>
                      <a:pt x="4906" y="21913"/>
                      <a:pt x="4727" y="21060"/>
                    </a:cubicBezTo>
                    <a:cubicBezTo>
                      <a:pt x="4625" y="20565"/>
                      <a:pt x="4727" y="20028"/>
                      <a:pt x="4659" y="19499"/>
                    </a:cubicBezTo>
                    <a:cubicBezTo>
                      <a:pt x="4590" y="19038"/>
                      <a:pt x="4411" y="18569"/>
                      <a:pt x="4232" y="18108"/>
                    </a:cubicBezTo>
                    <a:cubicBezTo>
                      <a:pt x="3985" y="17332"/>
                      <a:pt x="3703" y="16616"/>
                      <a:pt x="3234" y="15908"/>
                    </a:cubicBezTo>
                    <a:cubicBezTo>
                      <a:pt x="2953" y="15481"/>
                      <a:pt x="2739" y="15089"/>
                      <a:pt x="2637" y="14560"/>
                    </a:cubicBezTo>
                    <a:cubicBezTo>
                      <a:pt x="2560" y="14167"/>
                      <a:pt x="2492" y="13741"/>
                      <a:pt x="2313" y="13348"/>
                    </a:cubicBezTo>
                    <a:cubicBezTo>
                      <a:pt x="2168" y="13024"/>
                      <a:pt x="1954" y="12854"/>
                      <a:pt x="1673" y="12640"/>
                    </a:cubicBezTo>
                    <a:cubicBezTo>
                      <a:pt x="1357" y="12384"/>
                      <a:pt x="1067" y="12282"/>
                      <a:pt x="1144" y="11855"/>
                    </a:cubicBezTo>
                    <a:cubicBezTo>
                      <a:pt x="1315" y="10755"/>
                      <a:pt x="1852" y="9902"/>
                      <a:pt x="2458" y="9049"/>
                    </a:cubicBezTo>
                    <a:cubicBezTo>
                      <a:pt x="2739" y="8622"/>
                      <a:pt x="3021" y="8162"/>
                      <a:pt x="3379" y="7803"/>
                    </a:cubicBezTo>
                    <a:cubicBezTo>
                      <a:pt x="3626" y="7556"/>
                      <a:pt x="3916" y="7308"/>
                      <a:pt x="4130" y="6984"/>
                    </a:cubicBezTo>
                    <a:cubicBezTo>
                      <a:pt x="4411" y="6558"/>
                      <a:pt x="4659" y="6097"/>
                      <a:pt x="4983" y="5671"/>
                    </a:cubicBezTo>
                    <a:cubicBezTo>
                      <a:pt x="5264" y="5278"/>
                      <a:pt x="5580" y="4920"/>
                      <a:pt x="5870" y="4536"/>
                    </a:cubicBezTo>
                    <a:cubicBezTo>
                      <a:pt x="6049" y="4323"/>
                      <a:pt x="6220" y="4109"/>
                      <a:pt x="6365" y="3896"/>
                    </a:cubicBezTo>
                    <a:cubicBezTo>
                      <a:pt x="6399" y="3853"/>
                      <a:pt x="6476" y="3819"/>
                      <a:pt x="6476" y="3785"/>
                    </a:cubicBezTo>
                    <a:cubicBezTo>
                      <a:pt x="6510" y="3717"/>
                      <a:pt x="6544" y="3640"/>
                      <a:pt x="6578" y="3572"/>
                    </a:cubicBezTo>
                    <a:cubicBezTo>
                      <a:pt x="6723" y="3393"/>
                      <a:pt x="6826" y="3214"/>
                      <a:pt x="6971" y="3077"/>
                    </a:cubicBezTo>
                    <a:cubicBezTo>
                      <a:pt x="7363" y="2617"/>
                      <a:pt x="7892" y="2224"/>
                      <a:pt x="8353" y="1934"/>
                    </a:cubicBezTo>
                    <a:cubicBezTo>
                      <a:pt x="8992" y="1473"/>
                      <a:pt x="10025" y="1584"/>
                      <a:pt x="10775" y="1473"/>
                    </a:cubicBezTo>
                    <a:cubicBezTo>
                      <a:pt x="11697" y="1371"/>
                      <a:pt x="12584" y="944"/>
                      <a:pt x="13514" y="834"/>
                    </a:cubicBezTo>
                    <a:cubicBezTo>
                      <a:pt x="14139" y="761"/>
                      <a:pt x="14853" y="685"/>
                      <a:pt x="15531" y="685"/>
                    </a:cubicBezTo>
                    <a:close/>
                    <a:moveTo>
                      <a:pt x="13533" y="1"/>
                    </a:moveTo>
                    <a:cubicBezTo>
                      <a:pt x="13442" y="1"/>
                      <a:pt x="13350" y="5"/>
                      <a:pt x="13258" y="15"/>
                    </a:cubicBezTo>
                    <a:cubicBezTo>
                      <a:pt x="12268" y="15"/>
                      <a:pt x="11168" y="373"/>
                      <a:pt x="10204" y="654"/>
                    </a:cubicBezTo>
                    <a:cubicBezTo>
                      <a:pt x="9385" y="868"/>
                      <a:pt x="8532" y="1047"/>
                      <a:pt x="7858" y="1618"/>
                    </a:cubicBezTo>
                    <a:cubicBezTo>
                      <a:pt x="7755" y="1687"/>
                      <a:pt x="7644" y="1798"/>
                      <a:pt x="7542" y="1866"/>
                    </a:cubicBezTo>
                    <a:cubicBezTo>
                      <a:pt x="7465" y="1866"/>
                      <a:pt x="7397" y="1866"/>
                      <a:pt x="7329" y="1934"/>
                    </a:cubicBezTo>
                    <a:cubicBezTo>
                      <a:pt x="6689" y="2506"/>
                      <a:pt x="6186" y="3180"/>
                      <a:pt x="5691" y="3853"/>
                    </a:cubicBezTo>
                    <a:cubicBezTo>
                      <a:pt x="5153" y="4672"/>
                      <a:pt x="4445" y="5346"/>
                      <a:pt x="3874" y="6131"/>
                    </a:cubicBezTo>
                    <a:cubicBezTo>
                      <a:pt x="3558" y="6524"/>
                      <a:pt x="3311" y="6839"/>
                      <a:pt x="2918" y="7163"/>
                    </a:cubicBezTo>
                    <a:cubicBezTo>
                      <a:pt x="2560" y="7445"/>
                      <a:pt x="2279" y="7735"/>
                      <a:pt x="1997" y="8051"/>
                    </a:cubicBezTo>
                    <a:cubicBezTo>
                      <a:pt x="1357" y="8801"/>
                      <a:pt x="820" y="9578"/>
                      <a:pt x="538" y="10542"/>
                    </a:cubicBezTo>
                    <a:cubicBezTo>
                      <a:pt x="325" y="11105"/>
                      <a:pt x="1" y="11924"/>
                      <a:pt x="214" y="12529"/>
                    </a:cubicBezTo>
                    <a:cubicBezTo>
                      <a:pt x="325" y="12854"/>
                      <a:pt x="607" y="13024"/>
                      <a:pt x="888" y="13169"/>
                    </a:cubicBezTo>
                    <a:cubicBezTo>
                      <a:pt x="1425" y="13527"/>
                      <a:pt x="1741" y="13775"/>
                      <a:pt x="1954" y="14415"/>
                    </a:cubicBezTo>
                    <a:cubicBezTo>
                      <a:pt x="2244" y="15199"/>
                      <a:pt x="2526" y="15839"/>
                      <a:pt x="2953" y="16547"/>
                    </a:cubicBezTo>
                    <a:cubicBezTo>
                      <a:pt x="3447" y="17366"/>
                      <a:pt x="3806" y="18399"/>
                      <a:pt x="4019" y="19320"/>
                    </a:cubicBezTo>
                    <a:cubicBezTo>
                      <a:pt x="4232" y="20275"/>
                      <a:pt x="3985" y="21308"/>
                      <a:pt x="4087" y="22272"/>
                    </a:cubicBezTo>
                    <a:cubicBezTo>
                      <a:pt x="4164" y="23125"/>
                      <a:pt x="4300" y="24080"/>
                      <a:pt x="4556" y="24899"/>
                    </a:cubicBezTo>
                    <a:cubicBezTo>
                      <a:pt x="4770" y="25786"/>
                      <a:pt x="5196" y="26571"/>
                      <a:pt x="5512" y="27390"/>
                    </a:cubicBezTo>
                    <a:cubicBezTo>
                      <a:pt x="5691" y="27782"/>
                      <a:pt x="5759" y="28166"/>
                      <a:pt x="6007" y="28525"/>
                    </a:cubicBezTo>
                    <a:cubicBezTo>
                      <a:pt x="6262" y="28951"/>
                      <a:pt x="6578" y="29233"/>
                      <a:pt x="6936" y="29591"/>
                    </a:cubicBezTo>
                    <a:cubicBezTo>
                      <a:pt x="7499" y="30128"/>
                      <a:pt x="8071" y="30768"/>
                      <a:pt x="8779" y="31084"/>
                    </a:cubicBezTo>
                    <a:cubicBezTo>
                      <a:pt x="9099" y="31224"/>
                      <a:pt x="9391" y="31273"/>
                      <a:pt x="9675" y="31273"/>
                    </a:cubicBezTo>
                    <a:cubicBezTo>
                      <a:pt x="10184" y="31273"/>
                      <a:pt x="10666" y="31116"/>
                      <a:pt x="11236" y="31050"/>
                    </a:cubicBezTo>
                    <a:cubicBezTo>
                      <a:pt x="11500" y="31033"/>
                      <a:pt x="11767" y="31033"/>
                      <a:pt x="12034" y="31033"/>
                    </a:cubicBezTo>
                    <a:cubicBezTo>
                      <a:pt x="12300" y="31033"/>
                      <a:pt x="12567" y="31033"/>
                      <a:pt x="12831" y="31016"/>
                    </a:cubicBezTo>
                    <a:cubicBezTo>
                      <a:pt x="13224" y="30981"/>
                      <a:pt x="13616" y="30836"/>
                      <a:pt x="14009" y="30802"/>
                    </a:cubicBezTo>
                    <a:cubicBezTo>
                      <a:pt x="14095" y="30788"/>
                      <a:pt x="14181" y="30781"/>
                      <a:pt x="14265" y="30781"/>
                    </a:cubicBezTo>
                    <a:cubicBezTo>
                      <a:pt x="14630" y="30781"/>
                      <a:pt x="14976" y="30904"/>
                      <a:pt x="15322" y="31050"/>
                    </a:cubicBezTo>
                    <a:cubicBezTo>
                      <a:pt x="15715" y="31195"/>
                      <a:pt x="16107" y="31195"/>
                      <a:pt x="16534" y="31263"/>
                    </a:cubicBezTo>
                    <a:cubicBezTo>
                      <a:pt x="16955" y="31325"/>
                      <a:pt x="17319" y="31481"/>
                      <a:pt x="17731" y="31481"/>
                    </a:cubicBezTo>
                    <a:cubicBezTo>
                      <a:pt x="17769" y="31481"/>
                      <a:pt x="17808" y="31479"/>
                      <a:pt x="17847" y="31476"/>
                    </a:cubicBezTo>
                    <a:cubicBezTo>
                      <a:pt x="18274" y="31442"/>
                      <a:pt x="18769" y="31229"/>
                      <a:pt x="19161" y="31084"/>
                    </a:cubicBezTo>
                    <a:cubicBezTo>
                      <a:pt x="20048" y="30726"/>
                      <a:pt x="20901" y="30342"/>
                      <a:pt x="21618" y="29770"/>
                    </a:cubicBezTo>
                    <a:cubicBezTo>
                      <a:pt x="22471" y="29130"/>
                      <a:pt x="23145" y="28559"/>
                      <a:pt x="24177" y="28345"/>
                    </a:cubicBezTo>
                    <a:cubicBezTo>
                      <a:pt x="24357" y="28316"/>
                      <a:pt x="24532" y="28303"/>
                      <a:pt x="24701" y="28303"/>
                    </a:cubicBezTo>
                    <a:cubicBezTo>
                      <a:pt x="25571" y="28303"/>
                      <a:pt x="26328" y="28646"/>
                      <a:pt x="27163" y="28917"/>
                    </a:cubicBezTo>
                    <a:cubicBezTo>
                      <a:pt x="27437" y="29001"/>
                      <a:pt x="27700" y="29036"/>
                      <a:pt x="27959" y="29036"/>
                    </a:cubicBezTo>
                    <a:cubicBezTo>
                      <a:pt x="28465" y="29036"/>
                      <a:pt x="28953" y="28902"/>
                      <a:pt x="29466" y="28738"/>
                    </a:cubicBezTo>
                    <a:cubicBezTo>
                      <a:pt x="29936" y="28593"/>
                      <a:pt x="30430" y="28490"/>
                      <a:pt x="30891" y="28345"/>
                    </a:cubicBezTo>
                    <a:cubicBezTo>
                      <a:pt x="31104" y="28277"/>
                      <a:pt x="31318" y="28166"/>
                      <a:pt x="31531" y="28132"/>
                    </a:cubicBezTo>
                    <a:cubicBezTo>
                      <a:pt x="31889" y="28064"/>
                      <a:pt x="32239" y="28098"/>
                      <a:pt x="32563" y="28030"/>
                    </a:cubicBezTo>
                    <a:cubicBezTo>
                      <a:pt x="33271" y="27817"/>
                      <a:pt x="33809" y="27313"/>
                      <a:pt x="34022" y="26639"/>
                    </a:cubicBezTo>
                    <a:cubicBezTo>
                      <a:pt x="34201" y="26145"/>
                      <a:pt x="34201" y="25650"/>
                      <a:pt x="34269" y="25181"/>
                    </a:cubicBezTo>
                    <a:cubicBezTo>
                      <a:pt x="34338" y="24618"/>
                      <a:pt x="34483" y="24080"/>
                      <a:pt x="34517" y="23551"/>
                    </a:cubicBezTo>
                    <a:cubicBezTo>
                      <a:pt x="34628" y="22621"/>
                      <a:pt x="34551" y="21666"/>
                      <a:pt x="34585" y="20745"/>
                    </a:cubicBezTo>
                    <a:cubicBezTo>
                      <a:pt x="34628" y="19815"/>
                      <a:pt x="34269" y="18962"/>
                      <a:pt x="34124" y="18040"/>
                    </a:cubicBezTo>
                    <a:cubicBezTo>
                      <a:pt x="34022" y="17255"/>
                      <a:pt x="33877" y="16436"/>
                      <a:pt x="33732" y="15660"/>
                    </a:cubicBezTo>
                    <a:cubicBezTo>
                      <a:pt x="33630" y="14841"/>
                      <a:pt x="33664" y="14090"/>
                      <a:pt x="33024" y="13493"/>
                    </a:cubicBezTo>
                    <a:cubicBezTo>
                      <a:pt x="32708" y="13169"/>
                      <a:pt x="32350" y="12956"/>
                      <a:pt x="32068" y="12598"/>
                    </a:cubicBezTo>
                    <a:cubicBezTo>
                      <a:pt x="31676" y="12137"/>
                      <a:pt x="31599" y="11710"/>
                      <a:pt x="31386" y="11147"/>
                    </a:cubicBezTo>
                    <a:cubicBezTo>
                      <a:pt x="31284" y="10823"/>
                      <a:pt x="31070" y="10576"/>
                      <a:pt x="30857" y="10294"/>
                    </a:cubicBezTo>
                    <a:cubicBezTo>
                      <a:pt x="30465" y="9791"/>
                      <a:pt x="30183" y="9364"/>
                      <a:pt x="29970" y="8759"/>
                    </a:cubicBezTo>
                    <a:cubicBezTo>
                      <a:pt x="29466" y="7129"/>
                      <a:pt x="28229" y="5773"/>
                      <a:pt x="27018" y="4604"/>
                    </a:cubicBezTo>
                    <a:cubicBezTo>
                      <a:pt x="26310" y="3964"/>
                      <a:pt x="25918" y="3043"/>
                      <a:pt x="24954" y="2685"/>
                    </a:cubicBezTo>
                    <a:cubicBezTo>
                      <a:pt x="24391" y="2472"/>
                      <a:pt x="23964" y="2506"/>
                      <a:pt x="23461" y="2079"/>
                    </a:cubicBezTo>
                    <a:cubicBezTo>
                      <a:pt x="23068" y="1798"/>
                      <a:pt x="22719" y="1508"/>
                      <a:pt x="22292" y="1260"/>
                    </a:cubicBezTo>
                    <a:cubicBezTo>
                      <a:pt x="21968" y="1081"/>
                      <a:pt x="21686" y="868"/>
                      <a:pt x="21328" y="765"/>
                    </a:cubicBezTo>
                    <a:cubicBezTo>
                      <a:pt x="20833" y="586"/>
                      <a:pt x="20373" y="552"/>
                      <a:pt x="19912" y="484"/>
                    </a:cubicBezTo>
                    <a:cubicBezTo>
                      <a:pt x="19588" y="407"/>
                      <a:pt x="19272" y="407"/>
                      <a:pt x="18982" y="407"/>
                    </a:cubicBezTo>
                    <a:lnTo>
                      <a:pt x="18342" y="407"/>
                    </a:lnTo>
                    <a:cubicBezTo>
                      <a:pt x="17737" y="373"/>
                      <a:pt x="17139" y="228"/>
                      <a:pt x="16534" y="126"/>
                    </a:cubicBezTo>
                    <a:cubicBezTo>
                      <a:pt x="16273" y="72"/>
                      <a:pt x="16038" y="54"/>
                      <a:pt x="15809" y="54"/>
                    </a:cubicBezTo>
                    <a:cubicBezTo>
                      <a:pt x="15566" y="54"/>
                      <a:pt x="15329" y="74"/>
                      <a:pt x="15075" y="91"/>
                    </a:cubicBezTo>
                    <a:cubicBezTo>
                      <a:pt x="14793" y="91"/>
                      <a:pt x="14469" y="57"/>
                      <a:pt x="14188" y="57"/>
                    </a:cubicBezTo>
                    <a:cubicBezTo>
                      <a:pt x="13980" y="27"/>
                      <a:pt x="13760" y="1"/>
                      <a:pt x="13533" y="1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1592;p32">
                <a:extLst>
                  <a:ext uri="{FF2B5EF4-FFF2-40B4-BE49-F238E27FC236}">
                    <a16:creationId xmlns:a16="http://schemas.microsoft.com/office/drawing/2014/main" id="{FF1BA609-1262-4E41-BC00-BDFBE73BB688}"/>
                  </a:ext>
                </a:extLst>
              </p:cNvPr>
              <p:cNvSpPr/>
              <p:nvPr/>
            </p:nvSpPr>
            <p:spPr>
              <a:xfrm>
                <a:off x="6400825" y="1432375"/>
                <a:ext cx="680775" cy="661350"/>
              </a:xfrm>
              <a:custGeom>
                <a:avLst/>
                <a:gdLst/>
                <a:ahLst/>
                <a:cxnLst/>
                <a:rect l="l" t="t" r="r" b="b"/>
                <a:pathLst>
                  <a:path w="27231" h="26454" extrusionOk="0">
                    <a:moveTo>
                      <a:pt x="10923" y="765"/>
                    </a:moveTo>
                    <a:cubicBezTo>
                      <a:pt x="11250" y="765"/>
                      <a:pt x="11576" y="786"/>
                      <a:pt x="11909" y="833"/>
                    </a:cubicBezTo>
                    <a:cubicBezTo>
                      <a:pt x="12583" y="936"/>
                      <a:pt x="13325" y="936"/>
                      <a:pt x="14008" y="1081"/>
                    </a:cubicBezTo>
                    <a:cubicBezTo>
                      <a:pt x="14750" y="1294"/>
                      <a:pt x="15211" y="1721"/>
                      <a:pt x="15816" y="2147"/>
                    </a:cubicBezTo>
                    <a:cubicBezTo>
                      <a:pt x="16354" y="2540"/>
                      <a:pt x="16951" y="2787"/>
                      <a:pt x="17522" y="3137"/>
                    </a:cubicBezTo>
                    <a:cubicBezTo>
                      <a:pt x="18196" y="3529"/>
                      <a:pt x="18555" y="4101"/>
                      <a:pt x="19049" y="4630"/>
                    </a:cubicBezTo>
                    <a:cubicBezTo>
                      <a:pt x="19442" y="5099"/>
                      <a:pt x="19868" y="5449"/>
                      <a:pt x="20227" y="5909"/>
                    </a:cubicBezTo>
                    <a:cubicBezTo>
                      <a:pt x="20653" y="6447"/>
                      <a:pt x="21046" y="6762"/>
                      <a:pt x="21609" y="7121"/>
                    </a:cubicBezTo>
                    <a:cubicBezTo>
                      <a:pt x="22325" y="7547"/>
                      <a:pt x="22675" y="8298"/>
                      <a:pt x="22965" y="9006"/>
                    </a:cubicBezTo>
                    <a:cubicBezTo>
                      <a:pt x="23067" y="9322"/>
                      <a:pt x="23213" y="9577"/>
                      <a:pt x="23315" y="9893"/>
                    </a:cubicBezTo>
                    <a:cubicBezTo>
                      <a:pt x="23460" y="10251"/>
                      <a:pt x="23460" y="10644"/>
                      <a:pt x="23605" y="11028"/>
                    </a:cubicBezTo>
                    <a:cubicBezTo>
                      <a:pt x="23989" y="12384"/>
                      <a:pt x="24808" y="13485"/>
                      <a:pt x="25379" y="14764"/>
                    </a:cubicBezTo>
                    <a:cubicBezTo>
                      <a:pt x="25695" y="15472"/>
                      <a:pt x="25772" y="16223"/>
                      <a:pt x="25806" y="16965"/>
                    </a:cubicBezTo>
                    <a:cubicBezTo>
                      <a:pt x="25806" y="17605"/>
                      <a:pt x="25738" y="18322"/>
                      <a:pt x="25908" y="18919"/>
                    </a:cubicBezTo>
                    <a:cubicBezTo>
                      <a:pt x="26019" y="19243"/>
                      <a:pt x="26198" y="19524"/>
                      <a:pt x="26267" y="19849"/>
                    </a:cubicBezTo>
                    <a:cubicBezTo>
                      <a:pt x="26412" y="20198"/>
                      <a:pt x="26412" y="20557"/>
                      <a:pt x="26335" y="20949"/>
                    </a:cubicBezTo>
                    <a:cubicBezTo>
                      <a:pt x="26267" y="21734"/>
                      <a:pt x="26053" y="22476"/>
                      <a:pt x="25448" y="22971"/>
                    </a:cubicBezTo>
                    <a:cubicBezTo>
                      <a:pt x="25166" y="23227"/>
                      <a:pt x="24842" y="23508"/>
                      <a:pt x="24415" y="23611"/>
                    </a:cubicBezTo>
                    <a:cubicBezTo>
                      <a:pt x="24338" y="23628"/>
                      <a:pt x="24261" y="23635"/>
                      <a:pt x="24183" y="23635"/>
                    </a:cubicBezTo>
                    <a:cubicBezTo>
                      <a:pt x="23908" y="23635"/>
                      <a:pt x="23629" y="23537"/>
                      <a:pt x="23349" y="23397"/>
                    </a:cubicBezTo>
                    <a:cubicBezTo>
                      <a:pt x="22854" y="23150"/>
                      <a:pt x="22539" y="22689"/>
                      <a:pt x="21967" y="22510"/>
                    </a:cubicBezTo>
                    <a:cubicBezTo>
                      <a:pt x="21659" y="22400"/>
                      <a:pt x="21350" y="22352"/>
                      <a:pt x="21045" y="22352"/>
                    </a:cubicBezTo>
                    <a:cubicBezTo>
                      <a:pt x="20260" y="22352"/>
                      <a:pt x="19496" y="22670"/>
                      <a:pt x="18802" y="23082"/>
                    </a:cubicBezTo>
                    <a:cubicBezTo>
                      <a:pt x="17591" y="23756"/>
                      <a:pt x="16738" y="25214"/>
                      <a:pt x="15356" y="25530"/>
                    </a:cubicBezTo>
                    <a:cubicBezTo>
                      <a:pt x="14841" y="25667"/>
                      <a:pt x="14262" y="25843"/>
                      <a:pt x="13717" y="25843"/>
                    </a:cubicBezTo>
                    <a:cubicBezTo>
                      <a:pt x="13548" y="25843"/>
                      <a:pt x="13382" y="25826"/>
                      <a:pt x="13223" y="25786"/>
                    </a:cubicBezTo>
                    <a:cubicBezTo>
                      <a:pt x="12438" y="25573"/>
                      <a:pt x="12088" y="24856"/>
                      <a:pt x="11448" y="24506"/>
                    </a:cubicBezTo>
                    <a:cubicBezTo>
                      <a:pt x="11235" y="24390"/>
                      <a:pt x="11031" y="24349"/>
                      <a:pt x="10828" y="24349"/>
                    </a:cubicBezTo>
                    <a:cubicBezTo>
                      <a:pt x="10584" y="24349"/>
                      <a:pt x="10343" y="24408"/>
                      <a:pt x="10092" y="24464"/>
                    </a:cubicBezTo>
                    <a:cubicBezTo>
                      <a:pt x="9350" y="24677"/>
                      <a:pt x="8599" y="25001"/>
                      <a:pt x="7857" y="25146"/>
                    </a:cubicBezTo>
                    <a:cubicBezTo>
                      <a:pt x="7694" y="25177"/>
                      <a:pt x="7519" y="25194"/>
                      <a:pt x="7342" y="25194"/>
                    </a:cubicBezTo>
                    <a:cubicBezTo>
                      <a:pt x="6742" y="25194"/>
                      <a:pt x="6106" y="25000"/>
                      <a:pt x="5724" y="24506"/>
                    </a:cubicBezTo>
                    <a:cubicBezTo>
                      <a:pt x="5332" y="24003"/>
                      <a:pt x="5332" y="23261"/>
                      <a:pt x="4974" y="22689"/>
                    </a:cubicBezTo>
                    <a:cubicBezTo>
                      <a:pt x="4547" y="22084"/>
                      <a:pt x="4197" y="21478"/>
                      <a:pt x="4086" y="20736"/>
                    </a:cubicBezTo>
                    <a:cubicBezTo>
                      <a:pt x="4018" y="20164"/>
                      <a:pt x="4018" y="19558"/>
                      <a:pt x="3771" y="18995"/>
                    </a:cubicBezTo>
                    <a:cubicBezTo>
                      <a:pt x="3446" y="18245"/>
                      <a:pt x="3020" y="17571"/>
                      <a:pt x="2773" y="16786"/>
                    </a:cubicBezTo>
                    <a:cubicBezTo>
                      <a:pt x="2559" y="16078"/>
                      <a:pt x="2022" y="15617"/>
                      <a:pt x="1740" y="14943"/>
                    </a:cubicBezTo>
                    <a:cubicBezTo>
                      <a:pt x="1425" y="14090"/>
                      <a:pt x="1280" y="13374"/>
                      <a:pt x="1561" y="12486"/>
                    </a:cubicBezTo>
                    <a:cubicBezTo>
                      <a:pt x="1809" y="11778"/>
                      <a:pt x="2099" y="11173"/>
                      <a:pt x="2064" y="10388"/>
                    </a:cubicBezTo>
                    <a:cubicBezTo>
                      <a:pt x="2022" y="9680"/>
                      <a:pt x="1774" y="9219"/>
                      <a:pt x="1425" y="8579"/>
                    </a:cubicBezTo>
                    <a:cubicBezTo>
                      <a:pt x="1100" y="7974"/>
                      <a:pt x="921" y="6762"/>
                      <a:pt x="1169" y="6122"/>
                    </a:cubicBezTo>
                    <a:cubicBezTo>
                      <a:pt x="1425" y="5346"/>
                      <a:pt x="2167" y="4706"/>
                      <a:pt x="2704" y="4101"/>
                    </a:cubicBezTo>
                    <a:cubicBezTo>
                      <a:pt x="2986" y="3776"/>
                      <a:pt x="3301" y="3495"/>
                      <a:pt x="3660" y="3213"/>
                    </a:cubicBezTo>
                    <a:cubicBezTo>
                      <a:pt x="3677" y="3231"/>
                      <a:pt x="3705" y="3239"/>
                      <a:pt x="3737" y="3239"/>
                    </a:cubicBezTo>
                    <a:cubicBezTo>
                      <a:pt x="3769" y="3239"/>
                      <a:pt x="3805" y="3231"/>
                      <a:pt x="3839" y="3213"/>
                    </a:cubicBezTo>
                    <a:cubicBezTo>
                      <a:pt x="4905" y="2360"/>
                      <a:pt x="6151" y="1900"/>
                      <a:pt x="7430" y="1473"/>
                    </a:cubicBezTo>
                    <a:cubicBezTo>
                      <a:pt x="8173" y="1183"/>
                      <a:pt x="8744" y="936"/>
                      <a:pt x="9563" y="867"/>
                    </a:cubicBezTo>
                    <a:cubicBezTo>
                      <a:pt x="10034" y="804"/>
                      <a:pt x="10480" y="765"/>
                      <a:pt x="10923" y="765"/>
                    </a:cubicBezTo>
                    <a:close/>
                    <a:moveTo>
                      <a:pt x="10931" y="0"/>
                    </a:moveTo>
                    <a:cubicBezTo>
                      <a:pt x="10641" y="0"/>
                      <a:pt x="10351" y="13"/>
                      <a:pt x="10058" y="49"/>
                    </a:cubicBezTo>
                    <a:cubicBezTo>
                      <a:pt x="9137" y="117"/>
                      <a:pt x="8352" y="262"/>
                      <a:pt x="7533" y="654"/>
                    </a:cubicBezTo>
                    <a:cubicBezTo>
                      <a:pt x="6219" y="1217"/>
                      <a:pt x="4794" y="1507"/>
                      <a:pt x="3839" y="2608"/>
                    </a:cubicBezTo>
                    <a:cubicBezTo>
                      <a:pt x="2704" y="3316"/>
                      <a:pt x="1706" y="4135"/>
                      <a:pt x="853" y="5235"/>
                    </a:cubicBezTo>
                    <a:cubicBezTo>
                      <a:pt x="102" y="6165"/>
                      <a:pt x="0" y="7726"/>
                      <a:pt x="461" y="8827"/>
                    </a:cubicBezTo>
                    <a:cubicBezTo>
                      <a:pt x="640" y="9185"/>
                      <a:pt x="921" y="9432"/>
                      <a:pt x="1032" y="9825"/>
                    </a:cubicBezTo>
                    <a:cubicBezTo>
                      <a:pt x="1135" y="10217"/>
                      <a:pt x="1169" y="10678"/>
                      <a:pt x="1066" y="11070"/>
                    </a:cubicBezTo>
                    <a:cubicBezTo>
                      <a:pt x="887" y="11744"/>
                      <a:pt x="606" y="12418"/>
                      <a:pt x="572" y="13092"/>
                    </a:cubicBezTo>
                    <a:cubicBezTo>
                      <a:pt x="461" y="14730"/>
                      <a:pt x="1809" y="15831"/>
                      <a:pt x="2278" y="17255"/>
                    </a:cubicBezTo>
                    <a:cubicBezTo>
                      <a:pt x="2525" y="17929"/>
                      <a:pt x="2918" y="18535"/>
                      <a:pt x="3165" y="19209"/>
                    </a:cubicBezTo>
                    <a:cubicBezTo>
                      <a:pt x="3446" y="19951"/>
                      <a:pt x="3301" y="20770"/>
                      <a:pt x="3481" y="21555"/>
                    </a:cubicBezTo>
                    <a:cubicBezTo>
                      <a:pt x="3626" y="22229"/>
                      <a:pt x="3907" y="22800"/>
                      <a:pt x="4231" y="23397"/>
                    </a:cubicBezTo>
                    <a:cubicBezTo>
                      <a:pt x="4547" y="24003"/>
                      <a:pt x="4624" y="24754"/>
                      <a:pt x="5084" y="25249"/>
                    </a:cubicBezTo>
                    <a:cubicBezTo>
                      <a:pt x="5555" y="25757"/>
                      <a:pt x="6235" y="25936"/>
                      <a:pt x="6936" y="25936"/>
                    </a:cubicBezTo>
                    <a:cubicBezTo>
                      <a:pt x="7657" y="25936"/>
                      <a:pt x="8399" y="25746"/>
                      <a:pt x="8957" y="25530"/>
                    </a:cubicBezTo>
                    <a:cubicBezTo>
                      <a:pt x="9350" y="25359"/>
                      <a:pt x="9742" y="25249"/>
                      <a:pt x="10126" y="25104"/>
                    </a:cubicBezTo>
                    <a:cubicBezTo>
                      <a:pt x="10355" y="25042"/>
                      <a:pt x="10544" y="25008"/>
                      <a:pt x="10714" y="25008"/>
                    </a:cubicBezTo>
                    <a:cubicBezTo>
                      <a:pt x="11020" y="25008"/>
                      <a:pt x="11267" y="25120"/>
                      <a:pt x="11585" y="25394"/>
                    </a:cubicBezTo>
                    <a:cubicBezTo>
                      <a:pt x="12157" y="25888"/>
                      <a:pt x="12617" y="26315"/>
                      <a:pt x="13368" y="26426"/>
                    </a:cubicBezTo>
                    <a:cubicBezTo>
                      <a:pt x="13496" y="26445"/>
                      <a:pt x="13626" y="26453"/>
                      <a:pt x="13757" y="26453"/>
                    </a:cubicBezTo>
                    <a:cubicBezTo>
                      <a:pt x="14311" y="26453"/>
                      <a:pt x="14878" y="26308"/>
                      <a:pt x="15424" y="26281"/>
                    </a:cubicBezTo>
                    <a:cubicBezTo>
                      <a:pt x="16140" y="26213"/>
                      <a:pt x="16635" y="25922"/>
                      <a:pt x="17207" y="25530"/>
                    </a:cubicBezTo>
                    <a:cubicBezTo>
                      <a:pt x="18381" y="24664"/>
                      <a:pt x="19531" y="23327"/>
                      <a:pt x="21068" y="23327"/>
                    </a:cubicBezTo>
                    <a:cubicBezTo>
                      <a:pt x="21106" y="23327"/>
                      <a:pt x="21144" y="23327"/>
                      <a:pt x="21182" y="23329"/>
                    </a:cubicBezTo>
                    <a:cubicBezTo>
                      <a:pt x="21575" y="23363"/>
                      <a:pt x="21967" y="23397"/>
                      <a:pt x="22359" y="23576"/>
                    </a:cubicBezTo>
                    <a:cubicBezTo>
                      <a:pt x="22539" y="23687"/>
                      <a:pt x="22675" y="23867"/>
                      <a:pt x="22888" y="23935"/>
                    </a:cubicBezTo>
                    <a:cubicBezTo>
                      <a:pt x="23292" y="24121"/>
                      <a:pt x="23773" y="24326"/>
                      <a:pt x="24259" y="24326"/>
                    </a:cubicBezTo>
                    <a:cubicBezTo>
                      <a:pt x="24419" y="24326"/>
                      <a:pt x="24581" y="24303"/>
                      <a:pt x="24740" y="24250"/>
                    </a:cubicBezTo>
                    <a:cubicBezTo>
                      <a:pt x="26019" y="23790"/>
                      <a:pt x="26761" y="22758"/>
                      <a:pt x="27051" y="21478"/>
                    </a:cubicBezTo>
                    <a:cubicBezTo>
                      <a:pt x="27188" y="20838"/>
                      <a:pt x="27231" y="20164"/>
                      <a:pt x="27051" y="19490"/>
                    </a:cubicBezTo>
                    <a:cubicBezTo>
                      <a:pt x="26941" y="19132"/>
                      <a:pt x="26804" y="18816"/>
                      <a:pt x="26804" y="18424"/>
                    </a:cubicBezTo>
                    <a:cubicBezTo>
                      <a:pt x="26804" y="17997"/>
                      <a:pt x="26872" y="17537"/>
                      <a:pt x="26872" y="17110"/>
                    </a:cubicBezTo>
                    <a:cubicBezTo>
                      <a:pt x="26941" y="15549"/>
                      <a:pt x="26412" y="13945"/>
                      <a:pt x="25413" y="12776"/>
                    </a:cubicBezTo>
                    <a:cubicBezTo>
                      <a:pt x="24347" y="11497"/>
                      <a:pt x="24031" y="9961"/>
                      <a:pt x="23460" y="8434"/>
                    </a:cubicBezTo>
                    <a:cubicBezTo>
                      <a:pt x="23213" y="7829"/>
                      <a:pt x="22820" y="7189"/>
                      <a:pt x="22283" y="6762"/>
                    </a:cubicBezTo>
                    <a:cubicBezTo>
                      <a:pt x="22035" y="6549"/>
                      <a:pt x="21720" y="6447"/>
                      <a:pt x="21472" y="6267"/>
                    </a:cubicBezTo>
                    <a:cubicBezTo>
                      <a:pt x="21114" y="5986"/>
                      <a:pt x="20901" y="5594"/>
                      <a:pt x="20653" y="5235"/>
                    </a:cubicBezTo>
                    <a:cubicBezTo>
                      <a:pt x="20440" y="4920"/>
                      <a:pt x="20193" y="4740"/>
                      <a:pt x="19937" y="4459"/>
                    </a:cubicBezTo>
                    <a:cubicBezTo>
                      <a:pt x="19587" y="4101"/>
                      <a:pt x="19339" y="3674"/>
                      <a:pt x="19049" y="3282"/>
                    </a:cubicBezTo>
                    <a:cubicBezTo>
                      <a:pt x="18623" y="2676"/>
                      <a:pt x="18060" y="2181"/>
                      <a:pt x="17420" y="1823"/>
                    </a:cubicBezTo>
                    <a:cubicBezTo>
                      <a:pt x="16951" y="1576"/>
                      <a:pt x="16524" y="1362"/>
                      <a:pt x="16098" y="1047"/>
                    </a:cubicBezTo>
                    <a:cubicBezTo>
                      <a:pt x="15816" y="833"/>
                      <a:pt x="15535" y="620"/>
                      <a:pt x="15176" y="475"/>
                    </a:cubicBezTo>
                    <a:cubicBezTo>
                      <a:pt x="14392" y="151"/>
                      <a:pt x="13649" y="117"/>
                      <a:pt x="12796" y="83"/>
                    </a:cubicBezTo>
                    <a:cubicBezTo>
                      <a:pt x="12168" y="59"/>
                      <a:pt x="11552" y="0"/>
                      <a:pt x="10931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1593;p32">
                <a:extLst>
                  <a:ext uri="{FF2B5EF4-FFF2-40B4-BE49-F238E27FC236}">
                    <a16:creationId xmlns:a16="http://schemas.microsoft.com/office/drawing/2014/main" id="{FE7684C0-32C3-4278-AE3D-C9C7DB94757A}"/>
                  </a:ext>
                </a:extLst>
              </p:cNvPr>
              <p:cNvSpPr/>
              <p:nvPr/>
            </p:nvSpPr>
            <p:spPr>
              <a:xfrm>
                <a:off x="6478025" y="1489164"/>
                <a:ext cx="546625" cy="530175"/>
              </a:xfrm>
              <a:custGeom>
                <a:avLst/>
                <a:gdLst/>
                <a:ahLst/>
                <a:cxnLst/>
                <a:rect l="l" t="t" r="r" b="b"/>
                <a:pathLst>
                  <a:path w="21865" h="21207" extrusionOk="0">
                    <a:moveTo>
                      <a:pt x="6369" y="856"/>
                    </a:moveTo>
                    <a:cubicBezTo>
                      <a:pt x="6916" y="856"/>
                      <a:pt x="7352" y="1069"/>
                      <a:pt x="7891" y="1306"/>
                    </a:cubicBezTo>
                    <a:cubicBezTo>
                      <a:pt x="9000" y="1733"/>
                      <a:pt x="10135" y="1844"/>
                      <a:pt x="11201" y="2236"/>
                    </a:cubicBezTo>
                    <a:cubicBezTo>
                      <a:pt x="11696" y="2450"/>
                      <a:pt x="12268" y="2450"/>
                      <a:pt x="12762" y="2629"/>
                    </a:cubicBezTo>
                    <a:cubicBezTo>
                      <a:pt x="13368" y="2842"/>
                      <a:pt x="14008" y="3226"/>
                      <a:pt x="14332" y="3763"/>
                    </a:cubicBezTo>
                    <a:cubicBezTo>
                      <a:pt x="14614" y="4224"/>
                      <a:pt x="14759" y="4582"/>
                      <a:pt x="14895" y="5111"/>
                    </a:cubicBezTo>
                    <a:cubicBezTo>
                      <a:pt x="15040" y="5649"/>
                      <a:pt x="15433" y="6109"/>
                      <a:pt x="15680" y="6604"/>
                    </a:cubicBezTo>
                    <a:cubicBezTo>
                      <a:pt x="15961" y="7142"/>
                      <a:pt x="16106" y="7705"/>
                      <a:pt x="16320" y="8242"/>
                    </a:cubicBezTo>
                    <a:cubicBezTo>
                      <a:pt x="16567" y="8814"/>
                      <a:pt x="16849" y="9274"/>
                      <a:pt x="16994" y="9914"/>
                    </a:cubicBezTo>
                    <a:cubicBezTo>
                      <a:pt x="17241" y="10980"/>
                      <a:pt x="17633" y="12115"/>
                      <a:pt x="18171" y="13113"/>
                    </a:cubicBezTo>
                    <a:cubicBezTo>
                      <a:pt x="18700" y="14103"/>
                      <a:pt x="19664" y="14743"/>
                      <a:pt x="20159" y="15741"/>
                    </a:cubicBezTo>
                    <a:cubicBezTo>
                      <a:pt x="20406" y="16278"/>
                      <a:pt x="20730" y="16986"/>
                      <a:pt x="20193" y="17413"/>
                    </a:cubicBezTo>
                    <a:cubicBezTo>
                      <a:pt x="20003" y="17580"/>
                      <a:pt x="19707" y="17630"/>
                      <a:pt x="19406" y="17630"/>
                    </a:cubicBezTo>
                    <a:cubicBezTo>
                      <a:pt x="19138" y="17630"/>
                      <a:pt x="18867" y="17590"/>
                      <a:pt x="18666" y="17558"/>
                    </a:cubicBezTo>
                    <a:cubicBezTo>
                      <a:pt x="18171" y="17447"/>
                      <a:pt x="17881" y="17088"/>
                      <a:pt x="17420" y="16918"/>
                    </a:cubicBezTo>
                    <a:cubicBezTo>
                      <a:pt x="17244" y="16842"/>
                      <a:pt x="17061" y="16814"/>
                      <a:pt x="16876" y="16814"/>
                    </a:cubicBezTo>
                    <a:cubicBezTo>
                      <a:pt x="16543" y="16814"/>
                      <a:pt x="16199" y="16903"/>
                      <a:pt x="15859" y="16952"/>
                    </a:cubicBezTo>
                    <a:cubicBezTo>
                      <a:pt x="14972" y="17054"/>
                      <a:pt x="14042" y="17344"/>
                      <a:pt x="13436" y="18052"/>
                    </a:cubicBezTo>
                    <a:cubicBezTo>
                      <a:pt x="13121" y="18411"/>
                      <a:pt x="12976" y="18837"/>
                      <a:pt x="12694" y="19221"/>
                    </a:cubicBezTo>
                    <a:cubicBezTo>
                      <a:pt x="12370" y="19648"/>
                      <a:pt x="11807" y="20398"/>
                      <a:pt x="11201" y="20433"/>
                    </a:cubicBezTo>
                    <a:cubicBezTo>
                      <a:pt x="11181" y="20434"/>
                      <a:pt x="11160" y="20434"/>
                      <a:pt x="11140" y="20434"/>
                    </a:cubicBezTo>
                    <a:cubicBezTo>
                      <a:pt x="10474" y="20434"/>
                      <a:pt x="10160" y="19890"/>
                      <a:pt x="9853" y="19434"/>
                    </a:cubicBezTo>
                    <a:cubicBezTo>
                      <a:pt x="9597" y="19085"/>
                      <a:pt x="9248" y="18906"/>
                      <a:pt x="8889" y="18761"/>
                    </a:cubicBezTo>
                    <a:cubicBezTo>
                      <a:pt x="8619" y="18649"/>
                      <a:pt x="8343" y="18604"/>
                      <a:pt x="8065" y="18604"/>
                    </a:cubicBezTo>
                    <a:cubicBezTo>
                      <a:pt x="7361" y="18604"/>
                      <a:pt x="6651" y="18896"/>
                      <a:pt x="6014" y="19153"/>
                    </a:cubicBezTo>
                    <a:cubicBezTo>
                      <a:pt x="5646" y="19299"/>
                      <a:pt x="5229" y="19598"/>
                      <a:pt x="4833" y="19598"/>
                    </a:cubicBezTo>
                    <a:cubicBezTo>
                      <a:pt x="4652" y="19598"/>
                      <a:pt x="4475" y="19535"/>
                      <a:pt x="4308" y="19366"/>
                    </a:cubicBezTo>
                    <a:cubicBezTo>
                      <a:pt x="4018" y="19051"/>
                      <a:pt x="4052" y="18300"/>
                      <a:pt x="4018" y="17907"/>
                    </a:cubicBezTo>
                    <a:cubicBezTo>
                      <a:pt x="3839" y="16705"/>
                      <a:pt x="3310" y="15561"/>
                      <a:pt x="2884" y="14427"/>
                    </a:cubicBezTo>
                    <a:cubicBezTo>
                      <a:pt x="2704" y="13966"/>
                      <a:pt x="2602" y="13540"/>
                      <a:pt x="2244" y="13181"/>
                    </a:cubicBezTo>
                    <a:cubicBezTo>
                      <a:pt x="1851" y="12755"/>
                      <a:pt x="964" y="12183"/>
                      <a:pt x="1032" y="11509"/>
                    </a:cubicBezTo>
                    <a:cubicBezTo>
                      <a:pt x="1067" y="11015"/>
                      <a:pt x="1672" y="10477"/>
                      <a:pt x="1962" y="10093"/>
                    </a:cubicBezTo>
                    <a:cubicBezTo>
                      <a:pt x="2244" y="9667"/>
                      <a:pt x="2457" y="9163"/>
                      <a:pt x="2457" y="8634"/>
                    </a:cubicBezTo>
                    <a:cubicBezTo>
                      <a:pt x="2423" y="8097"/>
                      <a:pt x="2210" y="7534"/>
                      <a:pt x="1962" y="7065"/>
                    </a:cubicBezTo>
                    <a:cubicBezTo>
                      <a:pt x="1672" y="6468"/>
                      <a:pt x="1109" y="6041"/>
                      <a:pt x="964" y="5359"/>
                    </a:cubicBezTo>
                    <a:cubicBezTo>
                      <a:pt x="785" y="4506"/>
                      <a:pt x="1212" y="3977"/>
                      <a:pt x="1749" y="3405"/>
                    </a:cubicBezTo>
                    <a:cubicBezTo>
                      <a:pt x="1886" y="3226"/>
                      <a:pt x="2031" y="3055"/>
                      <a:pt x="2210" y="2876"/>
                    </a:cubicBezTo>
                    <a:cubicBezTo>
                      <a:pt x="2210" y="2900"/>
                      <a:pt x="2227" y="2924"/>
                      <a:pt x="2261" y="2924"/>
                    </a:cubicBezTo>
                    <a:cubicBezTo>
                      <a:pt x="2275" y="2924"/>
                      <a:pt x="2292" y="2920"/>
                      <a:pt x="2312" y="2910"/>
                    </a:cubicBezTo>
                    <a:cubicBezTo>
                      <a:pt x="2636" y="2842"/>
                      <a:pt x="2773" y="2629"/>
                      <a:pt x="2986" y="2373"/>
                    </a:cubicBezTo>
                    <a:cubicBezTo>
                      <a:pt x="3344" y="2023"/>
                      <a:pt x="3950" y="1520"/>
                      <a:pt x="4411" y="1349"/>
                    </a:cubicBezTo>
                    <a:cubicBezTo>
                      <a:pt x="4948" y="1170"/>
                      <a:pt x="5511" y="991"/>
                      <a:pt x="6049" y="880"/>
                    </a:cubicBezTo>
                    <a:cubicBezTo>
                      <a:pt x="6160" y="864"/>
                      <a:pt x="6266" y="856"/>
                      <a:pt x="6369" y="856"/>
                    </a:cubicBezTo>
                    <a:close/>
                    <a:moveTo>
                      <a:pt x="6600" y="0"/>
                    </a:moveTo>
                    <a:cubicBezTo>
                      <a:pt x="6091" y="0"/>
                      <a:pt x="5617" y="176"/>
                      <a:pt x="5119" y="351"/>
                    </a:cubicBezTo>
                    <a:cubicBezTo>
                      <a:pt x="4479" y="564"/>
                      <a:pt x="3882" y="709"/>
                      <a:pt x="3413" y="1238"/>
                    </a:cubicBezTo>
                    <a:cubicBezTo>
                      <a:pt x="3310" y="1349"/>
                      <a:pt x="3199" y="1451"/>
                      <a:pt x="3131" y="1562"/>
                    </a:cubicBezTo>
                    <a:cubicBezTo>
                      <a:pt x="2739" y="1699"/>
                      <a:pt x="2389" y="1989"/>
                      <a:pt x="2133" y="2270"/>
                    </a:cubicBezTo>
                    <a:cubicBezTo>
                      <a:pt x="1672" y="2697"/>
                      <a:pt x="1143" y="3124"/>
                      <a:pt x="751" y="3584"/>
                    </a:cubicBezTo>
                    <a:cubicBezTo>
                      <a:pt x="0" y="4403"/>
                      <a:pt x="145" y="5615"/>
                      <a:pt x="606" y="6536"/>
                    </a:cubicBezTo>
                    <a:cubicBezTo>
                      <a:pt x="930" y="7142"/>
                      <a:pt x="1322" y="7815"/>
                      <a:pt x="1391" y="8524"/>
                    </a:cubicBezTo>
                    <a:cubicBezTo>
                      <a:pt x="1459" y="9129"/>
                      <a:pt x="930" y="9624"/>
                      <a:pt x="606" y="10093"/>
                    </a:cubicBezTo>
                    <a:cubicBezTo>
                      <a:pt x="324" y="10520"/>
                      <a:pt x="43" y="10980"/>
                      <a:pt x="77" y="11509"/>
                    </a:cubicBezTo>
                    <a:cubicBezTo>
                      <a:pt x="77" y="12081"/>
                      <a:pt x="427" y="12576"/>
                      <a:pt x="819" y="12968"/>
                    </a:cubicBezTo>
                    <a:cubicBezTo>
                      <a:pt x="1246" y="13395"/>
                      <a:pt x="1706" y="13676"/>
                      <a:pt x="1962" y="14214"/>
                    </a:cubicBezTo>
                    <a:cubicBezTo>
                      <a:pt x="2312" y="14888"/>
                      <a:pt x="2559" y="15638"/>
                      <a:pt x="2849" y="16346"/>
                    </a:cubicBezTo>
                    <a:cubicBezTo>
                      <a:pt x="3097" y="16986"/>
                      <a:pt x="3310" y="17592"/>
                      <a:pt x="3378" y="18266"/>
                    </a:cubicBezTo>
                    <a:cubicBezTo>
                      <a:pt x="3455" y="18761"/>
                      <a:pt x="3489" y="19264"/>
                      <a:pt x="3737" y="19725"/>
                    </a:cubicBezTo>
                    <a:cubicBezTo>
                      <a:pt x="4035" y="20213"/>
                      <a:pt x="4438" y="20367"/>
                      <a:pt x="4876" y="20367"/>
                    </a:cubicBezTo>
                    <a:cubicBezTo>
                      <a:pt x="5325" y="20367"/>
                      <a:pt x="5812" y="20204"/>
                      <a:pt x="6262" y="20074"/>
                    </a:cubicBezTo>
                    <a:cubicBezTo>
                      <a:pt x="6825" y="19904"/>
                      <a:pt x="7465" y="19579"/>
                      <a:pt x="8036" y="19545"/>
                    </a:cubicBezTo>
                    <a:cubicBezTo>
                      <a:pt x="8360" y="19545"/>
                      <a:pt x="8787" y="19648"/>
                      <a:pt x="9034" y="19861"/>
                    </a:cubicBezTo>
                    <a:cubicBezTo>
                      <a:pt x="9248" y="20040"/>
                      <a:pt x="9350" y="20330"/>
                      <a:pt x="9563" y="20543"/>
                    </a:cubicBezTo>
                    <a:cubicBezTo>
                      <a:pt x="9961" y="20961"/>
                      <a:pt x="10521" y="21206"/>
                      <a:pt x="11082" y="21206"/>
                    </a:cubicBezTo>
                    <a:cubicBezTo>
                      <a:pt x="11473" y="21206"/>
                      <a:pt x="11863" y="21088"/>
                      <a:pt x="12199" y="20825"/>
                    </a:cubicBezTo>
                    <a:cubicBezTo>
                      <a:pt x="12626" y="20501"/>
                      <a:pt x="13010" y="20074"/>
                      <a:pt x="13300" y="19614"/>
                    </a:cubicBezTo>
                    <a:cubicBezTo>
                      <a:pt x="13692" y="18974"/>
                      <a:pt x="13829" y="18334"/>
                      <a:pt x="14579" y="17942"/>
                    </a:cubicBezTo>
                    <a:cubicBezTo>
                      <a:pt x="15108" y="17626"/>
                      <a:pt x="15748" y="17592"/>
                      <a:pt x="16388" y="17481"/>
                    </a:cubicBezTo>
                    <a:cubicBezTo>
                      <a:pt x="16441" y="17477"/>
                      <a:pt x="16492" y="17475"/>
                      <a:pt x="16542" y="17475"/>
                    </a:cubicBezTo>
                    <a:cubicBezTo>
                      <a:pt x="16924" y="17475"/>
                      <a:pt x="17214" y="17594"/>
                      <a:pt x="17531" y="17873"/>
                    </a:cubicBezTo>
                    <a:cubicBezTo>
                      <a:pt x="17779" y="18087"/>
                      <a:pt x="17992" y="18266"/>
                      <a:pt x="18307" y="18411"/>
                    </a:cubicBezTo>
                    <a:cubicBezTo>
                      <a:pt x="18685" y="18581"/>
                      <a:pt x="19126" y="18684"/>
                      <a:pt x="19562" y="18684"/>
                    </a:cubicBezTo>
                    <a:cubicBezTo>
                      <a:pt x="20111" y="18684"/>
                      <a:pt x="20651" y="18520"/>
                      <a:pt x="21046" y="18121"/>
                    </a:cubicBezTo>
                    <a:cubicBezTo>
                      <a:pt x="21865" y="17268"/>
                      <a:pt x="21541" y="16167"/>
                      <a:pt x="21046" y="15246"/>
                    </a:cubicBezTo>
                    <a:cubicBezTo>
                      <a:pt x="20406" y="14069"/>
                      <a:pt x="19271" y="13361"/>
                      <a:pt x="18700" y="12149"/>
                    </a:cubicBezTo>
                    <a:cubicBezTo>
                      <a:pt x="18384" y="11509"/>
                      <a:pt x="18060" y="10835"/>
                      <a:pt x="17881" y="10161"/>
                    </a:cubicBezTo>
                    <a:cubicBezTo>
                      <a:pt x="17668" y="9522"/>
                      <a:pt x="17565" y="8916"/>
                      <a:pt x="17207" y="8344"/>
                    </a:cubicBezTo>
                    <a:cubicBezTo>
                      <a:pt x="16849" y="7747"/>
                      <a:pt x="16712" y="7065"/>
                      <a:pt x="16388" y="6468"/>
                    </a:cubicBezTo>
                    <a:cubicBezTo>
                      <a:pt x="16038" y="5828"/>
                      <a:pt x="15646" y="5290"/>
                      <a:pt x="15398" y="4616"/>
                    </a:cubicBezTo>
                    <a:cubicBezTo>
                      <a:pt x="15288" y="4335"/>
                      <a:pt x="15108" y="4122"/>
                      <a:pt x="14972" y="3832"/>
                    </a:cubicBezTo>
                    <a:cubicBezTo>
                      <a:pt x="14861" y="3618"/>
                      <a:pt x="14827" y="3337"/>
                      <a:pt x="14682" y="3124"/>
                    </a:cubicBezTo>
                    <a:cubicBezTo>
                      <a:pt x="14400" y="2586"/>
                      <a:pt x="13726" y="2160"/>
                      <a:pt x="13189" y="1912"/>
                    </a:cubicBezTo>
                    <a:cubicBezTo>
                      <a:pt x="12873" y="1733"/>
                      <a:pt x="12515" y="1665"/>
                      <a:pt x="12123" y="1562"/>
                    </a:cubicBezTo>
                    <a:cubicBezTo>
                      <a:pt x="11807" y="1451"/>
                      <a:pt x="11517" y="1306"/>
                      <a:pt x="11201" y="1170"/>
                    </a:cubicBezTo>
                    <a:cubicBezTo>
                      <a:pt x="10561" y="846"/>
                      <a:pt x="9777" y="812"/>
                      <a:pt x="9103" y="598"/>
                    </a:cubicBezTo>
                    <a:cubicBezTo>
                      <a:pt x="8395" y="385"/>
                      <a:pt x="7678" y="172"/>
                      <a:pt x="6936" y="27"/>
                    </a:cubicBezTo>
                    <a:cubicBezTo>
                      <a:pt x="6822" y="9"/>
                      <a:pt x="6710" y="0"/>
                      <a:pt x="6600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1594;p32">
                <a:extLst>
                  <a:ext uri="{FF2B5EF4-FFF2-40B4-BE49-F238E27FC236}">
                    <a16:creationId xmlns:a16="http://schemas.microsoft.com/office/drawing/2014/main" id="{F6450391-52ED-414D-8318-6BF3C537D73B}"/>
                  </a:ext>
                </a:extLst>
              </p:cNvPr>
              <p:cNvSpPr/>
              <p:nvPr/>
            </p:nvSpPr>
            <p:spPr>
              <a:xfrm>
                <a:off x="6569725" y="1557900"/>
                <a:ext cx="320775" cy="382500"/>
              </a:xfrm>
              <a:custGeom>
                <a:avLst/>
                <a:gdLst/>
                <a:ahLst/>
                <a:cxnLst/>
                <a:rect l="l" t="t" r="r" b="b"/>
                <a:pathLst>
                  <a:path w="12831" h="15300" extrusionOk="0">
                    <a:moveTo>
                      <a:pt x="2057" y="773"/>
                    </a:moveTo>
                    <a:cubicBezTo>
                      <a:pt x="2080" y="773"/>
                      <a:pt x="2114" y="777"/>
                      <a:pt x="2167" y="786"/>
                    </a:cubicBezTo>
                    <a:cubicBezTo>
                      <a:pt x="2415" y="786"/>
                      <a:pt x="2696" y="965"/>
                      <a:pt x="2944" y="999"/>
                    </a:cubicBezTo>
                    <a:cubicBezTo>
                      <a:pt x="3268" y="1067"/>
                      <a:pt x="3626" y="1067"/>
                      <a:pt x="3942" y="1101"/>
                    </a:cubicBezTo>
                    <a:cubicBezTo>
                      <a:pt x="4334" y="1212"/>
                      <a:pt x="4547" y="1426"/>
                      <a:pt x="4863" y="1639"/>
                    </a:cubicBezTo>
                    <a:cubicBezTo>
                      <a:pt x="5503" y="2134"/>
                      <a:pt x="6185" y="2526"/>
                      <a:pt x="6859" y="2953"/>
                    </a:cubicBezTo>
                    <a:cubicBezTo>
                      <a:pt x="7636" y="3413"/>
                      <a:pt x="8241" y="3874"/>
                      <a:pt x="8702" y="4659"/>
                    </a:cubicBezTo>
                    <a:cubicBezTo>
                      <a:pt x="9128" y="5367"/>
                      <a:pt x="9487" y="6152"/>
                      <a:pt x="9700" y="6937"/>
                    </a:cubicBezTo>
                    <a:cubicBezTo>
                      <a:pt x="9879" y="7542"/>
                      <a:pt x="10058" y="8216"/>
                      <a:pt x="10408" y="8745"/>
                    </a:cubicBezTo>
                    <a:cubicBezTo>
                      <a:pt x="10877" y="9496"/>
                      <a:pt x="11620" y="9922"/>
                      <a:pt x="11799" y="10844"/>
                    </a:cubicBezTo>
                    <a:cubicBezTo>
                      <a:pt x="11901" y="11338"/>
                      <a:pt x="11765" y="11594"/>
                      <a:pt x="11304" y="11731"/>
                    </a:cubicBezTo>
                    <a:cubicBezTo>
                      <a:pt x="10980" y="11842"/>
                      <a:pt x="10621" y="11944"/>
                      <a:pt x="10340" y="12055"/>
                    </a:cubicBezTo>
                    <a:cubicBezTo>
                      <a:pt x="9666" y="12337"/>
                      <a:pt x="9419" y="12908"/>
                      <a:pt x="8881" y="13335"/>
                    </a:cubicBezTo>
                    <a:cubicBezTo>
                      <a:pt x="8455" y="13727"/>
                      <a:pt x="7746" y="14188"/>
                      <a:pt x="7209" y="14401"/>
                    </a:cubicBezTo>
                    <a:cubicBezTo>
                      <a:pt x="7096" y="14442"/>
                      <a:pt x="6995" y="14460"/>
                      <a:pt x="6905" y="14460"/>
                    </a:cubicBezTo>
                    <a:cubicBezTo>
                      <a:pt x="6376" y="14460"/>
                      <a:pt x="6196" y="13830"/>
                      <a:pt x="5861" y="13437"/>
                    </a:cubicBezTo>
                    <a:cubicBezTo>
                      <a:pt x="5630" y="13142"/>
                      <a:pt x="5369" y="13038"/>
                      <a:pt x="5093" y="13038"/>
                    </a:cubicBezTo>
                    <a:cubicBezTo>
                      <a:pt x="4737" y="13038"/>
                      <a:pt x="4355" y="13210"/>
                      <a:pt x="3976" y="13369"/>
                    </a:cubicBezTo>
                    <a:cubicBezTo>
                      <a:pt x="3609" y="13552"/>
                      <a:pt x="3200" y="13717"/>
                      <a:pt x="2812" y="13717"/>
                    </a:cubicBezTo>
                    <a:cubicBezTo>
                      <a:pt x="2676" y="13717"/>
                      <a:pt x="2543" y="13697"/>
                      <a:pt x="2415" y="13650"/>
                    </a:cubicBezTo>
                    <a:cubicBezTo>
                      <a:pt x="1382" y="13258"/>
                      <a:pt x="1954" y="11944"/>
                      <a:pt x="1954" y="11168"/>
                    </a:cubicBezTo>
                    <a:cubicBezTo>
                      <a:pt x="1954" y="10417"/>
                      <a:pt x="1596" y="10025"/>
                      <a:pt x="1314" y="9385"/>
                    </a:cubicBezTo>
                    <a:cubicBezTo>
                      <a:pt x="640" y="7926"/>
                      <a:pt x="3268" y="6297"/>
                      <a:pt x="2133" y="4838"/>
                    </a:cubicBezTo>
                    <a:cubicBezTo>
                      <a:pt x="1741" y="4301"/>
                      <a:pt x="1237" y="3874"/>
                      <a:pt x="888" y="3311"/>
                    </a:cubicBezTo>
                    <a:cubicBezTo>
                      <a:pt x="564" y="2850"/>
                      <a:pt x="598" y="2245"/>
                      <a:pt x="811" y="1741"/>
                    </a:cubicBezTo>
                    <a:cubicBezTo>
                      <a:pt x="1237" y="1571"/>
                      <a:pt x="1493" y="1101"/>
                      <a:pt x="1877" y="888"/>
                    </a:cubicBezTo>
                    <a:cubicBezTo>
                      <a:pt x="2012" y="811"/>
                      <a:pt x="1988" y="773"/>
                      <a:pt x="2057" y="773"/>
                    </a:cubicBezTo>
                    <a:close/>
                    <a:moveTo>
                      <a:pt x="1988" y="1"/>
                    </a:moveTo>
                    <a:cubicBezTo>
                      <a:pt x="1664" y="35"/>
                      <a:pt x="1451" y="214"/>
                      <a:pt x="1280" y="462"/>
                    </a:cubicBezTo>
                    <a:cubicBezTo>
                      <a:pt x="956" y="641"/>
                      <a:pt x="743" y="965"/>
                      <a:pt x="564" y="1246"/>
                    </a:cubicBezTo>
                    <a:cubicBezTo>
                      <a:pt x="103" y="1852"/>
                      <a:pt x="0" y="2705"/>
                      <a:pt x="248" y="3413"/>
                    </a:cubicBezTo>
                    <a:cubicBezTo>
                      <a:pt x="427" y="3985"/>
                      <a:pt x="777" y="4556"/>
                      <a:pt x="1135" y="5051"/>
                    </a:cubicBezTo>
                    <a:cubicBezTo>
                      <a:pt x="1664" y="5904"/>
                      <a:pt x="640" y="7150"/>
                      <a:pt x="350" y="8003"/>
                    </a:cubicBezTo>
                    <a:cubicBezTo>
                      <a:pt x="137" y="8745"/>
                      <a:pt x="461" y="9496"/>
                      <a:pt x="854" y="10136"/>
                    </a:cubicBezTo>
                    <a:cubicBezTo>
                      <a:pt x="1067" y="10485"/>
                      <a:pt x="1203" y="10810"/>
                      <a:pt x="1237" y="11270"/>
                    </a:cubicBezTo>
                    <a:cubicBezTo>
                      <a:pt x="1237" y="11842"/>
                      <a:pt x="1024" y="12405"/>
                      <a:pt x="1135" y="12976"/>
                    </a:cubicBezTo>
                    <a:cubicBezTo>
                      <a:pt x="1300" y="13994"/>
                      <a:pt x="2013" y="14370"/>
                      <a:pt x="2813" y="14370"/>
                    </a:cubicBezTo>
                    <a:cubicBezTo>
                      <a:pt x="3380" y="14370"/>
                      <a:pt x="3991" y="14181"/>
                      <a:pt x="4479" y="13898"/>
                    </a:cubicBezTo>
                    <a:cubicBezTo>
                      <a:pt x="4689" y="13763"/>
                      <a:pt x="4827" y="13648"/>
                      <a:pt x="4985" y="13648"/>
                    </a:cubicBezTo>
                    <a:cubicBezTo>
                      <a:pt x="5115" y="13648"/>
                      <a:pt x="5260" y="13727"/>
                      <a:pt x="5469" y="13940"/>
                    </a:cubicBezTo>
                    <a:cubicBezTo>
                      <a:pt x="5546" y="14009"/>
                      <a:pt x="5682" y="14290"/>
                      <a:pt x="5759" y="14367"/>
                    </a:cubicBezTo>
                    <a:cubicBezTo>
                      <a:pt x="5895" y="14648"/>
                      <a:pt x="6006" y="14862"/>
                      <a:pt x="6288" y="15041"/>
                    </a:cubicBezTo>
                    <a:cubicBezTo>
                      <a:pt x="6531" y="15229"/>
                      <a:pt x="6759" y="15300"/>
                      <a:pt x="6983" y="15300"/>
                    </a:cubicBezTo>
                    <a:cubicBezTo>
                      <a:pt x="7350" y="15300"/>
                      <a:pt x="7708" y="15110"/>
                      <a:pt x="8105" y="14930"/>
                    </a:cubicBezTo>
                    <a:cubicBezTo>
                      <a:pt x="8779" y="14648"/>
                      <a:pt x="9419" y="14324"/>
                      <a:pt x="9913" y="13761"/>
                    </a:cubicBezTo>
                    <a:cubicBezTo>
                      <a:pt x="10272" y="13335"/>
                      <a:pt x="10485" y="13121"/>
                      <a:pt x="11014" y="12942"/>
                    </a:cubicBezTo>
                    <a:cubicBezTo>
                      <a:pt x="11372" y="12831"/>
                      <a:pt x="11799" y="12695"/>
                      <a:pt x="12157" y="12516"/>
                    </a:cubicBezTo>
                    <a:cubicBezTo>
                      <a:pt x="12686" y="12157"/>
                      <a:pt x="12831" y="11483"/>
                      <a:pt x="12720" y="10878"/>
                    </a:cubicBezTo>
                    <a:cubicBezTo>
                      <a:pt x="12541" y="9922"/>
                      <a:pt x="11867" y="9317"/>
                      <a:pt x="11261" y="8643"/>
                    </a:cubicBezTo>
                    <a:cubicBezTo>
                      <a:pt x="10587" y="7892"/>
                      <a:pt x="10519" y="6860"/>
                      <a:pt x="10127" y="5973"/>
                    </a:cubicBezTo>
                    <a:cubicBezTo>
                      <a:pt x="9768" y="5196"/>
                      <a:pt x="9308" y="4377"/>
                      <a:pt x="8779" y="3703"/>
                    </a:cubicBezTo>
                    <a:cubicBezTo>
                      <a:pt x="8455" y="3345"/>
                      <a:pt x="8173" y="3021"/>
                      <a:pt x="7781" y="2773"/>
                    </a:cubicBezTo>
                    <a:cubicBezTo>
                      <a:pt x="7320" y="2492"/>
                      <a:pt x="6825" y="2245"/>
                      <a:pt x="6399" y="1955"/>
                    </a:cubicBezTo>
                    <a:cubicBezTo>
                      <a:pt x="5648" y="1426"/>
                      <a:pt x="5042" y="538"/>
                      <a:pt x="4087" y="393"/>
                    </a:cubicBezTo>
                    <a:cubicBezTo>
                      <a:pt x="3583" y="291"/>
                      <a:pt x="3089" y="248"/>
                      <a:pt x="2628" y="146"/>
                    </a:cubicBezTo>
                    <a:cubicBezTo>
                      <a:pt x="2449" y="78"/>
                      <a:pt x="2167" y="1"/>
                      <a:pt x="1988" y="1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1595;p32">
                <a:extLst>
                  <a:ext uri="{FF2B5EF4-FFF2-40B4-BE49-F238E27FC236}">
                    <a16:creationId xmlns:a16="http://schemas.microsoft.com/office/drawing/2014/main" id="{627F0450-5C09-4D5E-9BBF-4FB39ADDA309}"/>
                  </a:ext>
                </a:extLst>
              </p:cNvPr>
              <p:cNvSpPr/>
              <p:nvPr/>
            </p:nvSpPr>
            <p:spPr>
              <a:xfrm>
                <a:off x="6629225" y="1620075"/>
                <a:ext cx="164450" cy="239550"/>
              </a:xfrm>
              <a:custGeom>
                <a:avLst/>
                <a:gdLst/>
                <a:ahLst/>
                <a:cxnLst/>
                <a:rect l="l" t="t" r="r" b="b"/>
                <a:pathLst>
                  <a:path w="6578" h="9582" extrusionOk="0">
                    <a:moveTo>
                      <a:pt x="1348" y="534"/>
                    </a:moveTo>
                    <a:lnTo>
                      <a:pt x="1348" y="534"/>
                    </a:lnTo>
                    <a:cubicBezTo>
                      <a:pt x="1391" y="582"/>
                      <a:pt x="1437" y="613"/>
                      <a:pt x="1499" y="613"/>
                    </a:cubicBezTo>
                    <a:cubicBezTo>
                      <a:pt x="1536" y="613"/>
                      <a:pt x="1579" y="602"/>
                      <a:pt x="1630" y="577"/>
                    </a:cubicBezTo>
                    <a:cubicBezTo>
                      <a:pt x="1662" y="559"/>
                      <a:pt x="1699" y="551"/>
                      <a:pt x="1741" y="551"/>
                    </a:cubicBezTo>
                    <a:cubicBezTo>
                      <a:pt x="2127" y="551"/>
                      <a:pt x="2893" y="1230"/>
                      <a:pt x="3055" y="1353"/>
                    </a:cubicBezTo>
                    <a:cubicBezTo>
                      <a:pt x="3447" y="1677"/>
                      <a:pt x="3729" y="1959"/>
                      <a:pt x="3976" y="2385"/>
                    </a:cubicBezTo>
                    <a:cubicBezTo>
                      <a:pt x="4445" y="3093"/>
                      <a:pt x="4727" y="3912"/>
                      <a:pt x="5042" y="4663"/>
                    </a:cubicBezTo>
                    <a:cubicBezTo>
                      <a:pt x="5256" y="5158"/>
                      <a:pt x="5682" y="5584"/>
                      <a:pt x="5827" y="6122"/>
                    </a:cubicBezTo>
                    <a:cubicBezTo>
                      <a:pt x="5938" y="6582"/>
                      <a:pt x="5861" y="7290"/>
                      <a:pt x="5759" y="7751"/>
                    </a:cubicBezTo>
                    <a:cubicBezTo>
                      <a:pt x="5614" y="8323"/>
                      <a:pt x="5153" y="8749"/>
                      <a:pt x="4582" y="8894"/>
                    </a:cubicBezTo>
                    <a:cubicBezTo>
                      <a:pt x="4479" y="8919"/>
                      <a:pt x="4382" y="8930"/>
                      <a:pt x="4288" y="8930"/>
                    </a:cubicBezTo>
                    <a:cubicBezTo>
                      <a:pt x="3872" y="8930"/>
                      <a:pt x="3534" y="8710"/>
                      <a:pt x="3123" y="8536"/>
                    </a:cubicBezTo>
                    <a:cubicBezTo>
                      <a:pt x="2270" y="8212"/>
                      <a:pt x="495" y="8109"/>
                      <a:pt x="1383" y="6761"/>
                    </a:cubicBezTo>
                    <a:cubicBezTo>
                      <a:pt x="1775" y="6156"/>
                      <a:pt x="2347" y="5763"/>
                      <a:pt x="2696" y="5123"/>
                    </a:cubicBezTo>
                    <a:cubicBezTo>
                      <a:pt x="3055" y="4373"/>
                      <a:pt x="2347" y="3776"/>
                      <a:pt x="2022" y="3170"/>
                    </a:cubicBezTo>
                    <a:cubicBezTo>
                      <a:pt x="1886" y="2923"/>
                      <a:pt x="1135" y="1216"/>
                      <a:pt x="1348" y="534"/>
                    </a:cubicBezTo>
                    <a:close/>
                    <a:moveTo>
                      <a:pt x="1517" y="0"/>
                    </a:moveTo>
                    <a:cubicBezTo>
                      <a:pt x="981" y="0"/>
                      <a:pt x="888" y="666"/>
                      <a:pt x="888" y="1105"/>
                    </a:cubicBezTo>
                    <a:cubicBezTo>
                      <a:pt x="854" y="2069"/>
                      <a:pt x="1246" y="2923"/>
                      <a:pt x="1673" y="3776"/>
                    </a:cubicBezTo>
                    <a:cubicBezTo>
                      <a:pt x="1775" y="4023"/>
                      <a:pt x="2022" y="4305"/>
                      <a:pt x="2057" y="4552"/>
                    </a:cubicBezTo>
                    <a:cubicBezTo>
                      <a:pt x="2099" y="4799"/>
                      <a:pt x="1886" y="5013"/>
                      <a:pt x="1673" y="5192"/>
                    </a:cubicBezTo>
                    <a:cubicBezTo>
                      <a:pt x="1348" y="5516"/>
                      <a:pt x="1033" y="5729"/>
                      <a:pt x="743" y="6122"/>
                    </a:cubicBezTo>
                    <a:cubicBezTo>
                      <a:pt x="248" y="6761"/>
                      <a:pt x="1" y="7683"/>
                      <a:pt x="606" y="8357"/>
                    </a:cubicBezTo>
                    <a:cubicBezTo>
                      <a:pt x="1314" y="9176"/>
                      <a:pt x="2449" y="8928"/>
                      <a:pt x="3379" y="9355"/>
                    </a:cubicBezTo>
                    <a:cubicBezTo>
                      <a:pt x="3721" y="9502"/>
                      <a:pt x="4052" y="9582"/>
                      <a:pt x="4374" y="9582"/>
                    </a:cubicBezTo>
                    <a:cubicBezTo>
                      <a:pt x="4815" y="9582"/>
                      <a:pt x="5239" y="9433"/>
                      <a:pt x="5648" y="9107"/>
                    </a:cubicBezTo>
                    <a:cubicBezTo>
                      <a:pt x="6399" y="8536"/>
                      <a:pt x="6578" y="7572"/>
                      <a:pt x="6501" y="6685"/>
                    </a:cubicBezTo>
                    <a:cubicBezTo>
                      <a:pt x="6467" y="6292"/>
                      <a:pt x="6288" y="5866"/>
                      <a:pt x="6109" y="5516"/>
                    </a:cubicBezTo>
                    <a:cubicBezTo>
                      <a:pt x="5793" y="4876"/>
                      <a:pt x="5469" y="4305"/>
                      <a:pt x="5221" y="3665"/>
                    </a:cubicBezTo>
                    <a:cubicBezTo>
                      <a:pt x="5042" y="3238"/>
                      <a:pt x="4872" y="2846"/>
                      <a:pt x="4616" y="2453"/>
                    </a:cubicBezTo>
                    <a:cubicBezTo>
                      <a:pt x="4334" y="2027"/>
                      <a:pt x="4121" y="1532"/>
                      <a:pt x="3694" y="1174"/>
                    </a:cubicBezTo>
                    <a:cubicBezTo>
                      <a:pt x="3298" y="849"/>
                      <a:pt x="2476" y="24"/>
                      <a:pt x="1786" y="24"/>
                    </a:cubicBezTo>
                    <a:cubicBezTo>
                      <a:pt x="1733" y="24"/>
                      <a:pt x="1681" y="29"/>
                      <a:pt x="1630" y="39"/>
                    </a:cubicBezTo>
                    <a:cubicBezTo>
                      <a:pt x="1630" y="5"/>
                      <a:pt x="1630" y="5"/>
                      <a:pt x="1596" y="5"/>
                    </a:cubicBezTo>
                    <a:cubicBezTo>
                      <a:pt x="1568" y="2"/>
                      <a:pt x="1542" y="0"/>
                      <a:pt x="1517" y="0"/>
                    </a:cubicBezTo>
                    <a:close/>
                  </a:path>
                </a:pathLst>
              </a:custGeom>
              <a:solidFill>
                <a:srgbClr val="F0D1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1596;p32">
                <a:extLst>
                  <a:ext uri="{FF2B5EF4-FFF2-40B4-BE49-F238E27FC236}">
                    <a16:creationId xmlns:a16="http://schemas.microsoft.com/office/drawing/2014/main" id="{E366087E-BCB2-4439-8131-5E4D622ADA0E}"/>
                  </a:ext>
                </a:extLst>
              </p:cNvPr>
              <p:cNvSpPr/>
              <p:nvPr/>
            </p:nvSpPr>
            <p:spPr>
              <a:xfrm>
                <a:off x="6346650" y="1594650"/>
                <a:ext cx="48850" cy="157150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6286" extrusionOk="0">
                    <a:moveTo>
                      <a:pt x="1495" y="1"/>
                    </a:moveTo>
                    <a:cubicBezTo>
                      <a:pt x="1457" y="1"/>
                      <a:pt x="1416" y="18"/>
                      <a:pt x="1382" y="58"/>
                    </a:cubicBezTo>
                    <a:cubicBezTo>
                      <a:pt x="674" y="877"/>
                      <a:pt x="0" y="2233"/>
                      <a:pt x="427" y="3334"/>
                    </a:cubicBezTo>
                    <a:cubicBezTo>
                      <a:pt x="529" y="3581"/>
                      <a:pt x="742" y="3726"/>
                      <a:pt x="887" y="3940"/>
                    </a:cubicBezTo>
                    <a:cubicBezTo>
                      <a:pt x="1169" y="4323"/>
                      <a:pt x="1246" y="4613"/>
                      <a:pt x="1280" y="5074"/>
                    </a:cubicBezTo>
                    <a:cubicBezTo>
                      <a:pt x="1348" y="5467"/>
                      <a:pt x="1416" y="5859"/>
                      <a:pt x="1561" y="6209"/>
                    </a:cubicBezTo>
                    <a:cubicBezTo>
                      <a:pt x="1595" y="6243"/>
                      <a:pt x="1672" y="6285"/>
                      <a:pt x="1706" y="6285"/>
                    </a:cubicBezTo>
                    <a:lnTo>
                      <a:pt x="1775" y="6285"/>
                    </a:lnTo>
                    <a:cubicBezTo>
                      <a:pt x="1885" y="6285"/>
                      <a:pt x="1953" y="6142"/>
                      <a:pt x="1844" y="6073"/>
                    </a:cubicBezTo>
                    <a:lnTo>
                      <a:pt x="1844" y="6073"/>
                    </a:lnTo>
                    <a:cubicBezTo>
                      <a:pt x="1844" y="6073"/>
                      <a:pt x="1845" y="6073"/>
                      <a:pt x="1845" y="6073"/>
                    </a:cubicBezTo>
                    <a:cubicBezTo>
                      <a:pt x="1881" y="6073"/>
                      <a:pt x="1775" y="5287"/>
                      <a:pt x="1775" y="5287"/>
                    </a:cubicBezTo>
                    <a:cubicBezTo>
                      <a:pt x="1740" y="4929"/>
                      <a:pt x="1740" y="4468"/>
                      <a:pt x="1561" y="4153"/>
                    </a:cubicBezTo>
                    <a:cubicBezTo>
                      <a:pt x="1459" y="3974"/>
                      <a:pt x="1280" y="3829"/>
                      <a:pt x="1169" y="3649"/>
                    </a:cubicBezTo>
                    <a:cubicBezTo>
                      <a:pt x="853" y="3257"/>
                      <a:pt x="674" y="2907"/>
                      <a:pt x="708" y="2404"/>
                    </a:cubicBezTo>
                    <a:cubicBezTo>
                      <a:pt x="742" y="1628"/>
                      <a:pt x="1101" y="911"/>
                      <a:pt x="1595" y="314"/>
                    </a:cubicBezTo>
                    <a:cubicBezTo>
                      <a:pt x="1732" y="177"/>
                      <a:pt x="1620" y="1"/>
                      <a:pt x="1495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1597;p32">
                <a:extLst>
                  <a:ext uri="{FF2B5EF4-FFF2-40B4-BE49-F238E27FC236}">
                    <a16:creationId xmlns:a16="http://schemas.microsoft.com/office/drawing/2014/main" id="{3B553080-7C85-4FFD-AE0C-FDE89CBE8192}"/>
                  </a:ext>
                </a:extLst>
              </p:cNvPr>
              <p:cNvSpPr/>
              <p:nvPr/>
            </p:nvSpPr>
            <p:spPr>
              <a:xfrm>
                <a:off x="6434675" y="1856250"/>
                <a:ext cx="46150" cy="188275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7531" extrusionOk="0">
                    <a:moveTo>
                      <a:pt x="66" y="1"/>
                    </a:moveTo>
                    <a:cubicBezTo>
                      <a:pt x="18" y="1"/>
                      <a:pt x="0" y="52"/>
                      <a:pt x="28" y="87"/>
                    </a:cubicBezTo>
                    <a:cubicBezTo>
                      <a:pt x="420" y="582"/>
                      <a:pt x="420" y="1682"/>
                      <a:pt x="420" y="2322"/>
                    </a:cubicBezTo>
                    <a:cubicBezTo>
                      <a:pt x="420" y="3030"/>
                      <a:pt x="386" y="3747"/>
                      <a:pt x="455" y="4455"/>
                    </a:cubicBezTo>
                    <a:cubicBezTo>
                      <a:pt x="565" y="5589"/>
                      <a:pt x="847" y="6485"/>
                      <a:pt x="1521" y="7440"/>
                    </a:cubicBezTo>
                    <a:cubicBezTo>
                      <a:pt x="1568" y="7502"/>
                      <a:pt x="1627" y="7531"/>
                      <a:pt x="1682" y="7531"/>
                    </a:cubicBezTo>
                    <a:cubicBezTo>
                      <a:pt x="1757" y="7531"/>
                      <a:pt x="1825" y="7476"/>
                      <a:pt x="1845" y="7372"/>
                    </a:cubicBezTo>
                    <a:cubicBezTo>
                      <a:pt x="1845" y="6835"/>
                      <a:pt x="1350" y="6374"/>
                      <a:pt x="1171" y="5913"/>
                    </a:cubicBezTo>
                    <a:cubicBezTo>
                      <a:pt x="881" y="5129"/>
                      <a:pt x="813" y="4241"/>
                      <a:pt x="847" y="3422"/>
                    </a:cubicBezTo>
                    <a:cubicBezTo>
                      <a:pt x="847" y="2356"/>
                      <a:pt x="881" y="863"/>
                      <a:pt x="105" y="10"/>
                    </a:cubicBezTo>
                    <a:cubicBezTo>
                      <a:pt x="90" y="4"/>
                      <a:pt x="77" y="1"/>
                      <a:pt x="66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1598;p32">
                <a:extLst>
                  <a:ext uri="{FF2B5EF4-FFF2-40B4-BE49-F238E27FC236}">
                    <a16:creationId xmlns:a16="http://schemas.microsoft.com/office/drawing/2014/main" id="{0E961CBC-B84E-4DDD-9F3B-9536B8FFF6CC}"/>
                  </a:ext>
                </a:extLst>
              </p:cNvPr>
              <p:cNvSpPr/>
              <p:nvPr/>
            </p:nvSpPr>
            <p:spPr>
              <a:xfrm>
                <a:off x="6500400" y="2084050"/>
                <a:ext cx="48875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678" extrusionOk="0">
                    <a:moveTo>
                      <a:pt x="69" y="0"/>
                    </a:moveTo>
                    <a:cubicBezTo>
                      <a:pt x="35" y="0"/>
                      <a:pt x="1" y="69"/>
                      <a:pt x="69" y="103"/>
                    </a:cubicBezTo>
                    <a:cubicBezTo>
                      <a:pt x="351" y="214"/>
                      <a:pt x="564" y="316"/>
                      <a:pt x="888" y="393"/>
                    </a:cubicBezTo>
                    <a:cubicBezTo>
                      <a:pt x="1025" y="427"/>
                      <a:pt x="1204" y="495"/>
                      <a:pt x="1349" y="529"/>
                    </a:cubicBezTo>
                    <a:cubicBezTo>
                      <a:pt x="1417" y="572"/>
                      <a:pt x="1809" y="606"/>
                      <a:pt x="1809" y="640"/>
                    </a:cubicBezTo>
                    <a:cubicBezTo>
                      <a:pt x="1823" y="666"/>
                      <a:pt x="1847" y="678"/>
                      <a:pt x="1872" y="678"/>
                    </a:cubicBezTo>
                    <a:cubicBezTo>
                      <a:pt x="1912" y="678"/>
                      <a:pt x="1954" y="648"/>
                      <a:pt x="1954" y="606"/>
                    </a:cubicBezTo>
                    <a:lnTo>
                      <a:pt x="1954" y="529"/>
                    </a:lnTo>
                    <a:cubicBezTo>
                      <a:pt x="1954" y="495"/>
                      <a:pt x="1920" y="461"/>
                      <a:pt x="1878" y="461"/>
                    </a:cubicBezTo>
                    <a:cubicBezTo>
                      <a:pt x="1562" y="316"/>
                      <a:pt x="1238" y="180"/>
                      <a:pt x="888" y="103"/>
                    </a:cubicBezTo>
                    <a:cubicBezTo>
                      <a:pt x="641" y="69"/>
                      <a:pt x="351" y="35"/>
                      <a:pt x="69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1599;p32">
                <a:extLst>
                  <a:ext uri="{FF2B5EF4-FFF2-40B4-BE49-F238E27FC236}">
                    <a16:creationId xmlns:a16="http://schemas.microsoft.com/office/drawing/2014/main" id="{285F59E2-CC61-483C-BBDA-CF559ABE2547}"/>
                  </a:ext>
                </a:extLst>
              </p:cNvPr>
              <p:cNvSpPr/>
              <p:nvPr/>
            </p:nvSpPr>
            <p:spPr>
              <a:xfrm>
                <a:off x="6533250" y="1621825"/>
                <a:ext cx="40775" cy="165950"/>
              </a:xfrm>
              <a:custGeom>
                <a:avLst/>
                <a:gdLst/>
                <a:ahLst/>
                <a:cxnLst/>
                <a:rect l="l" t="t" r="r" b="b"/>
                <a:pathLst>
                  <a:path w="1631" h="6638" extrusionOk="0">
                    <a:moveTo>
                      <a:pt x="473" y="1"/>
                    </a:moveTo>
                    <a:cubicBezTo>
                      <a:pt x="438" y="1"/>
                      <a:pt x="406" y="32"/>
                      <a:pt x="427" y="80"/>
                    </a:cubicBezTo>
                    <a:cubicBezTo>
                      <a:pt x="495" y="251"/>
                      <a:pt x="495" y="507"/>
                      <a:pt x="564" y="720"/>
                    </a:cubicBezTo>
                    <a:cubicBezTo>
                      <a:pt x="675" y="1001"/>
                      <a:pt x="820" y="1283"/>
                      <a:pt x="922" y="1573"/>
                    </a:cubicBezTo>
                    <a:cubicBezTo>
                      <a:pt x="1135" y="2034"/>
                      <a:pt x="1314" y="2349"/>
                      <a:pt x="1169" y="2921"/>
                    </a:cubicBezTo>
                    <a:cubicBezTo>
                      <a:pt x="1101" y="3202"/>
                      <a:pt x="956" y="3492"/>
                      <a:pt x="888" y="3808"/>
                    </a:cubicBezTo>
                    <a:cubicBezTo>
                      <a:pt x="709" y="4345"/>
                      <a:pt x="316" y="4806"/>
                      <a:pt x="180" y="5369"/>
                    </a:cubicBezTo>
                    <a:cubicBezTo>
                      <a:pt x="1" y="5941"/>
                      <a:pt x="137" y="6188"/>
                      <a:pt x="427" y="6615"/>
                    </a:cubicBezTo>
                    <a:cubicBezTo>
                      <a:pt x="441" y="6629"/>
                      <a:pt x="461" y="6637"/>
                      <a:pt x="480" y="6637"/>
                    </a:cubicBezTo>
                    <a:cubicBezTo>
                      <a:pt x="506" y="6637"/>
                      <a:pt x="530" y="6620"/>
                      <a:pt x="530" y="6580"/>
                    </a:cubicBezTo>
                    <a:cubicBezTo>
                      <a:pt x="316" y="5796"/>
                      <a:pt x="709" y="5156"/>
                      <a:pt x="1067" y="4482"/>
                    </a:cubicBezTo>
                    <a:cubicBezTo>
                      <a:pt x="1314" y="3987"/>
                      <a:pt x="1494" y="3313"/>
                      <a:pt x="1562" y="2776"/>
                    </a:cubicBezTo>
                    <a:cubicBezTo>
                      <a:pt x="1630" y="2281"/>
                      <a:pt x="1417" y="1889"/>
                      <a:pt x="1246" y="1428"/>
                    </a:cubicBezTo>
                    <a:cubicBezTo>
                      <a:pt x="1033" y="933"/>
                      <a:pt x="854" y="464"/>
                      <a:pt x="530" y="37"/>
                    </a:cubicBezTo>
                    <a:cubicBezTo>
                      <a:pt x="517" y="12"/>
                      <a:pt x="495" y="1"/>
                      <a:pt x="473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1600;p32">
                <a:extLst>
                  <a:ext uri="{FF2B5EF4-FFF2-40B4-BE49-F238E27FC236}">
                    <a16:creationId xmlns:a16="http://schemas.microsoft.com/office/drawing/2014/main" id="{31B7BF3F-3047-4E75-9764-38E9EEB045EE}"/>
                  </a:ext>
                </a:extLst>
              </p:cNvPr>
              <p:cNvSpPr/>
              <p:nvPr/>
            </p:nvSpPr>
            <p:spPr>
              <a:xfrm>
                <a:off x="6551425" y="1537050"/>
                <a:ext cx="100000" cy="43550"/>
              </a:xfrm>
              <a:custGeom>
                <a:avLst/>
                <a:gdLst/>
                <a:ahLst/>
                <a:cxnLst/>
                <a:rect l="l" t="t" r="r" b="b"/>
                <a:pathLst>
                  <a:path w="4000" h="1742" extrusionOk="0">
                    <a:moveTo>
                      <a:pt x="3353" y="1"/>
                    </a:moveTo>
                    <a:cubicBezTo>
                      <a:pt x="2833" y="1"/>
                      <a:pt x="2297" y="127"/>
                      <a:pt x="1833" y="306"/>
                    </a:cubicBezTo>
                    <a:cubicBezTo>
                      <a:pt x="1116" y="588"/>
                      <a:pt x="656" y="1125"/>
                      <a:pt x="93" y="1586"/>
                    </a:cubicBezTo>
                    <a:cubicBezTo>
                      <a:pt x="1" y="1614"/>
                      <a:pt x="61" y="1741"/>
                      <a:pt x="123" y="1741"/>
                    </a:cubicBezTo>
                    <a:cubicBezTo>
                      <a:pt x="136" y="1741"/>
                      <a:pt x="149" y="1736"/>
                      <a:pt x="161" y="1722"/>
                    </a:cubicBezTo>
                    <a:cubicBezTo>
                      <a:pt x="690" y="1372"/>
                      <a:pt x="1193" y="980"/>
                      <a:pt x="1756" y="733"/>
                    </a:cubicBezTo>
                    <a:cubicBezTo>
                      <a:pt x="2473" y="443"/>
                      <a:pt x="3215" y="374"/>
                      <a:pt x="3932" y="195"/>
                    </a:cubicBezTo>
                    <a:cubicBezTo>
                      <a:pt x="4000" y="161"/>
                      <a:pt x="4000" y="59"/>
                      <a:pt x="3932" y="59"/>
                    </a:cubicBezTo>
                    <a:cubicBezTo>
                      <a:pt x="3744" y="19"/>
                      <a:pt x="3550" y="1"/>
                      <a:pt x="3353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1601;p32">
                <a:extLst>
                  <a:ext uri="{FF2B5EF4-FFF2-40B4-BE49-F238E27FC236}">
                    <a16:creationId xmlns:a16="http://schemas.microsoft.com/office/drawing/2014/main" id="{973BA555-34BB-4051-ADA5-3F383F4B10F4}"/>
                  </a:ext>
                </a:extLst>
              </p:cNvPr>
              <p:cNvSpPr/>
              <p:nvPr/>
            </p:nvSpPr>
            <p:spPr>
              <a:xfrm>
                <a:off x="6656750" y="1543825"/>
                <a:ext cx="146350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5854" h="2957" extrusionOk="0">
                    <a:moveTo>
                      <a:pt x="68" y="1"/>
                    </a:moveTo>
                    <a:cubicBezTo>
                      <a:pt x="34" y="1"/>
                      <a:pt x="0" y="69"/>
                      <a:pt x="68" y="103"/>
                    </a:cubicBezTo>
                    <a:cubicBezTo>
                      <a:pt x="606" y="248"/>
                      <a:pt x="1101" y="598"/>
                      <a:pt x="1595" y="854"/>
                    </a:cubicBezTo>
                    <a:cubicBezTo>
                      <a:pt x="1988" y="1101"/>
                      <a:pt x="2414" y="1170"/>
                      <a:pt x="2875" y="1238"/>
                    </a:cubicBezTo>
                    <a:cubicBezTo>
                      <a:pt x="3515" y="1349"/>
                      <a:pt x="3984" y="1528"/>
                      <a:pt x="4513" y="1954"/>
                    </a:cubicBezTo>
                    <a:cubicBezTo>
                      <a:pt x="4905" y="2270"/>
                      <a:pt x="5298" y="2594"/>
                      <a:pt x="5724" y="2944"/>
                    </a:cubicBezTo>
                    <a:cubicBezTo>
                      <a:pt x="5738" y="2953"/>
                      <a:pt x="5752" y="2956"/>
                      <a:pt x="5764" y="2956"/>
                    </a:cubicBezTo>
                    <a:cubicBezTo>
                      <a:pt x="5816" y="2956"/>
                      <a:pt x="5854" y="2896"/>
                      <a:pt x="5827" y="2842"/>
                    </a:cubicBezTo>
                    <a:cubicBezTo>
                      <a:pt x="5545" y="2304"/>
                      <a:pt x="5050" y="2091"/>
                      <a:pt x="4581" y="1707"/>
                    </a:cubicBezTo>
                    <a:cubicBezTo>
                      <a:pt x="4197" y="1349"/>
                      <a:pt x="3941" y="1101"/>
                      <a:pt x="3412" y="956"/>
                    </a:cubicBezTo>
                    <a:cubicBezTo>
                      <a:pt x="2773" y="777"/>
                      <a:pt x="2201" y="743"/>
                      <a:pt x="1595" y="462"/>
                    </a:cubicBezTo>
                    <a:cubicBezTo>
                      <a:pt x="1101" y="214"/>
                      <a:pt x="640" y="35"/>
                      <a:pt x="68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1602;p32">
                <a:extLst>
                  <a:ext uri="{FF2B5EF4-FFF2-40B4-BE49-F238E27FC236}">
                    <a16:creationId xmlns:a16="http://schemas.microsoft.com/office/drawing/2014/main" id="{EF8A42E0-7053-4DBC-A026-7D594073757D}"/>
                  </a:ext>
                </a:extLst>
              </p:cNvPr>
              <p:cNvSpPr/>
              <p:nvPr/>
            </p:nvSpPr>
            <p:spPr>
              <a:xfrm>
                <a:off x="6820550" y="1645650"/>
                <a:ext cx="84025" cy="174400"/>
              </a:xfrm>
              <a:custGeom>
                <a:avLst/>
                <a:gdLst/>
                <a:ahLst/>
                <a:cxnLst/>
                <a:rect l="l" t="t" r="r" b="b"/>
                <a:pathLst>
                  <a:path w="3361" h="6976" extrusionOk="0">
                    <a:moveTo>
                      <a:pt x="61" y="1"/>
                    </a:moveTo>
                    <a:cubicBezTo>
                      <a:pt x="30" y="1"/>
                      <a:pt x="0" y="32"/>
                      <a:pt x="25" y="82"/>
                    </a:cubicBezTo>
                    <a:cubicBezTo>
                      <a:pt x="273" y="475"/>
                      <a:pt x="239" y="1149"/>
                      <a:pt x="418" y="1575"/>
                    </a:cubicBezTo>
                    <a:cubicBezTo>
                      <a:pt x="699" y="2215"/>
                      <a:pt x="1092" y="2710"/>
                      <a:pt x="1441" y="3282"/>
                    </a:cubicBezTo>
                    <a:cubicBezTo>
                      <a:pt x="1766" y="3853"/>
                      <a:pt x="2226" y="4314"/>
                      <a:pt x="2550" y="4843"/>
                    </a:cubicBezTo>
                    <a:cubicBezTo>
                      <a:pt x="2900" y="5448"/>
                      <a:pt x="2764" y="6233"/>
                      <a:pt x="3011" y="6873"/>
                    </a:cubicBezTo>
                    <a:cubicBezTo>
                      <a:pt x="3011" y="6941"/>
                      <a:pt x="3079" y="6975"/>
                      <a:pt x="3114" y="6975"/>
                    </a:cubicBezTo>
                    <a:lnTo>
                      <a:pt x="3190" y="6975"/>
                    </a:lnTo>
                    <a:cubicBezTo>
                      <a:pt x="3293" y="6975"/>
                      <a:pt x="3361" y="6839"/>
                      <a:pt x="3259" y="6762"/>
                    </a:cubicBezTo>
                    <a:lnTo>
                      <a:pt x="3259" y="6762"/>
                    </a:lnTo>
                    <a:cubicBezTo>
                      <a:pt x="3262" y="6726"/>
                      <a:pt x="3293" y="6086"/>
                      <a:pt x="3293" y="6054"/>
                    </a:cubicBezTo>
                    <a:cubicBezTo>
                      <a:pt x="3293" y="5738"/>
                      <a:pt x="3224" y="5312"/>
                      <a:pt x="3079" y="4988"/>
                    </a:cubicBezTo>
                    <a:cubicBezTo>
                      <a:pt x="2866" y="4348"/>
                      <a:pt x="2260" y="3887"/>
                      <a:pt x="1911" y="3282"/>
                    </a:cubicBezTo>
                    <a:cubicBezTo>
                      <a:pt x="1518" y="2676"/>
                      <a:pt x="1092" y="2147"/>
                      <a:pt x="733" y="1507"/>
                    </a:cubicBezTo>
                    <a:cubicBezTo>
                      <a:pt x="486" y="1081"/>
                      <a:pt x="452" y="364"/>
                      <a:pt x="94" y="14"/>
                    </a:cubicBezTo>
                    <a:cubicBezTo>
                      <a:pt x="84" y="5"/>
                      <a:pt x="73" y="1"/>
                      <a:pt x="61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1603;p32">
                <a:extLst>
                  <a:ext uri="{FF2B5EF4-FFF2-40B4-BE49-F238E27FC236}">
                    <a16:creationId xmlns:a16="http://schemas.microsoft.com/office/drawing/2014/main" id="{D3D23D78-AF71-4D83-A6C1-6906DB5392AC}"/>
                  </a:ext>
                </a:extLst>
              </p:cNvPr>
              <p:cNvSpPr/>
              <p:nvPr/>
            </p:nvSpPr>
            <p:spPr>
              <a:xfrm>
                <a:off x="6692625" y="1669150"/>
                <a:ext cx="40500" cy="9775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3910" extrusionOk="0">
                    <a:moveTo>
                      <a:pt x="55" y="0"/>
                    </a:moveTo>
                    <a:cubicBezTo>
                      <a:pt x="25" y="0"/>
                      <a:pt x="0" y="40"/>
                      <a:pt x="24" y="64"/>
                    </a:cubicBezTo>
                    <a:cubicBezTo>
                      <a:pt x="339" y="635"/>
                      <a:pt x="553" y="1309"/>
                      <a:pt x="766" y="1915"/>
                    </a:cubicBezTo>
                    <a:cubicBezTo>
                      <a:pt x="979" y="2555"/>
                      <a:pt x="1227" y="3229"/>
                      <a:pt x="1440" y="3869"/>
                    </a:cubicBezTo>
                    <a:cubicBezTo>
                      <a:pt x="1440" y="3897"/>
                      <a:pt x="1456" y="3909"/>
                      <a:pt x="1475" y="3909"/>
                    </a:cubicBezTo>
                    <a:cubicBezTo>
                      <a:pt x="1508" y="3909"/>
                      <a:pt x="1551" y="3877"/>
                      <a:pt x="1551" y="3834"/>
                    </a:cubicBezTo>
                    <a:cubicBezTo>
                      <a:pt x="1619" y="3126"/>
                      <a:pt x="1303" y="2239"/>
                      <a:pt x="1013" y="1599"/>
                    </a:cubicBezTo>
                    <a:cubicBezTo>
                      <a:pt x="800" y="994"/>
                      <a:pt x="553" y="456"/>
                      <a:pt x="92" y="30"/>
                    </a:cubicBezTo>
                    <a:cubicBezTo>
                      <a:pt x="82" y="8"/>
                      <a:pt x="68" y="0"/>
                      <a:pt x="55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1604;p32">
                <a:extLst>
                  <a:ext uri="{FF2B5EF4-FFF2-40B4-BE49-F238E27FC236}">
                    <a16:creationId xmlns:a16="http://schemas.microsoft.com/office/drawing/2014/main" id="{C40010DA-F074-4123-85C4-1B4E39B30574}"/>
                  </a:ext>
                </a:extLst>
              </p:cNvPr>
              <p:cNvSpPr/>
              <p:nvPr/>
            </p:nvSpPr>
            <p:spPr>
              <a:xfrm>
                <a:off x="6773450" y="1707325"/>
                <a:ext cx="54775" cy="138525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5541" extrusionOk="0">
                    <a:moveTo>
                      <a:pt x="55" y="1"/>
                    </a:moveTo>
                    <a:cubicBezTo>
                      <a:pt x="26" y="1"/>
                      <a:pt x="0" y="43"/>
                      <a:pt x="24" y="72"/>
                    </a:cubicBezTo>
                    <a:cubicBezTo>
                      <a:pt x="203" y="422"/>
                      <a:pt x="126" y="849"/>
                      <a:pt x="306" y="1241"/>
                    </a:cubicBezTo>
                    <a:cubicBezTo>
                      <a:pt x="485" y="1565"/>
                      <a:pt x="664" y="1778"/>
                      <a:pt x="911" y="2026"/>
                    </a:cubicBezTo>
                    <a:cubicBezTo>
                      <a:pt x="1193" y="2376"/>
                      <a:pt x="1517" y="3015"/>
                      <a:pt x="1662" y="3442"/>
                    </a:cubicBezTo>
                    <a:cubicBezTo>
                      <a:pt x="1798" y="3911"/>
                      <a:pt x="1875" y="4935"/>
                      <a:pt x="1517" y="5404"/>
                    </a:cubicBezTo>
                    <a:cubicBezTo>
                      <a:pt x="1483" y="5438"/>
                      <a:pt x="1517" y="5541"/>
                      <a:pt x="1585" y="5541"/>
                    </a:cubicBezTo>
                    <a:cubicBezTo>
                      <a:pt x="1943" y="5438"/>
                      <a:pt x="1978" y="4978"/>
                      <a:pt x="2046" y="4653"/>
                    </a:cubicBezTo>
                    <a:cubicBezTo>
                      <a:pt x="2191" y="4048"/>
                      <a:pt x="2123" y="3485"/>
                      <a:pt x="1798" y="2947"/>
                    </a:cubicBezTo>
                    <a:cubicBezTo>
                      <a:pt x="1517" y="2452"/>
                      <a:pt x="1193" y="2026"/>
                      <a:pt x="809" y="1668"/>
                    </a:cubicBezTo>
                    <a:cubicBezTo>
                      <a:pt x="519" y="1420"/>
                      <a:pt x="306" y="1062"/>
                      <a:pt x="237" y="712"/>
                    </a:cubicBezTo>
                    <a:cubicBezTo>
                      <a:pt x="203" y="456"/>
                      <a:pt x="203" y="286"/>
                      <a:pt x="92" y="30"/>
                    </a:cubicBezTo>
                    <a:cubicBezTo>
                      <a:pt x="82" y="9"/>
                      <a:pt x="68" y="1"/>
                      <a:pt x="55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1605;p32">
                <a:extLst>
                  <a:ext uri="{FF2B5EF4-FFF2-40B4-BE49-F238E27FC236}">
                    <a16:creationId xmlns:a16="http://schemas.microsoft.com/office/drawing/2014/main" id="{596D94B8-7D02-4F27-8E91-9BBAEB2D9E6A}"/>
                  </a:ext>
                </a:extLst>
              </p:cNvPr>
              <p:cNvSpPr/>
              <p:nvPr/>
            </p:nvSpPr>
            <p:spPr>
              <a:xfrm>
                <a:off x="6770425" y="1840250"/>
                <a:ext cx="35000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400" h="1517" extrusionOk="0">
                    <a:moveTo>
                      <a:pt x="1221" y="0"/>
                    </a:moveTo>
                    <a:cubicBezTo>
                      <a:pt x="1194" y="0"/>
                      <a:pt x="1167" y="13"/>
                      <a:pt x="1143" y="44"/>
                    </a:cubicBezTo>
                    <a:cubicBezTo>
                      <a:pt x="887" y="300"/>
                      <a:pt x="674" y="582"/>
                      <a:pt x="461" y="829"/>
                    </a:cubicBezTo>
                    <a:cubicBezTo>
                      <a:pt x="358" y="940"/>
                      <a:pt x="290" y="1043"/>
                      <a:pt x="179" y="1153"/>
                    </a:cubicBezTo>
                    <a:cubicBezTo>
                      <a:pt x="111" y="1256"/>
                      <a:pt x="34" y="1324"/>
                      <a:pt x="0" y="1435"/>
                    </a:cubicBezTo>
                    <a:cubicBezTo>
                      <a:pt x="0" y="1485"/>
                      <a:pt x="59" y="1517"/>
                      <a:pt x="105" y="1517"/>
                    </a:cubicBezTo>
                    <a:cubicBezTo>
                      <a:pt x="121" y="1517"/>
                      <a:pt x="136" y="1512"/>
                      <a:pt x="145" y="1503"/>
                    </a:cubicBezTo>
                    <a:cubicBezTo>
                      <a:pt x="213" y="1401"/>
                      <a:pt x="324" y="1367"/>
                      <a:pt x="392" y="1290"/>
                    </a:cubicBezTo>
                    <a:cubicBezTo>
                      <a:pt x="503" y="1188"/>
                      <a:pt x="572" y="1043"/>
                      <a:pt x="674" y="940"/>
                    </a:cubicBezTo>
                    <a:cubicBezTo>
                      <a:pt x="930" y="684"/>
                      <a:pt x="1100" y="437"/>
                      <a:pt x="1314" y="224"/>
                    </a:cubicBezTo>
                    <a:cubicBezTo>
                      <a:pt x="1399" y="145"/>
                      <a:pt x="1313" y="0"/>
                      <a:pt x="1221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1606;p32">
                <a:extLst>
                  <a:ext uri="{FF2B5EF4-FFF2-40B4-BE49-F238E27FC236}">
                    <a16:creationId xmlns:a16="http://schemas.microsoft.com/office/drawing/2014/main" id="{E7E852E9-A2AF-4FF4-921E-ADAA02CF75CE}"/>
                  </a:ext>
                </a:extLst>
              </p:cNvPr>
              <p:cNvSpPr/>
              <p:nvPr/>
            </p:nvSpPr>
            <p:spPr>
              <a:xfrm>
                <a:off x="6865525" y="1472600"/>
                <a:ext cx="178200" cy="217125"/>
              </a:xfrm>
              <a:custGeom>
                <a:avLst/>
                <a:gdLst/>
                <a:ahLst/>
                <a:cxnLst/>
                <a:rect l="l" t="t" r="r" b="b"/>
                <a:pathLst>
                  <a:path w="7128" h="8685" extrusionOk="0">
                    <a:moveTo>
                      <a:pt x="69" y="1"/>
                    </a:moveTo>
                    <a:cubicBezTo>
                      <a:pt x="1" y="1"/>
                      <a:pt x="1" y="77"/>
                      <a:pt x="69" y="112"/>
                    </a:cubicBezTo>
                    <a:cubicBezTo>
                      <a:pt x="965" y="146"/>
                      <a:pt x="1639" y="1033"/>
                      <a:pt x="2279" y="1570"/>
                    </a:cubicBezTo>
                    <a:cubicBezTo>
                      <a:pt x="2739" y="1954"/>
                      <a:pt x="2884" y="2381"/>
                      <a:pt x="3132" y="2884"/>
                    </a:cubicBezTo>
                    <a:cubicBezTo>
                      <a:pt x="3345" y="3276"/>
                      <a:pt x="3695" y="3524"/>
                      <a:pt x="3985" y="3874"/>
                    </a:cubicBezTo>
                    <a:cubicBezTo>
                      <a:pt x="4300" y="4300"/>
                      <a:pt x="4232" y="4769"/>
                      <a:pt x="4445" y="5196"/>
                    </a:cubicBezTo>
                    <a:cubicBezTo>
                      <a:pt x="4590" y="5580"/>
                      <a:pt x="4906" y="5938"/>
                      <a:pt x="5230" y="6220"/>
                    </a:cubicBezTo>
                    <a:cubicBezTo>
                      <a:pt x="5904" y="6936"/>
                      <a:pt x="6220" y="7968"/>
                      <a:pt x="6936" y="8642"/>
                    </a:cubicBezTo>
                    <a:cubicBezTo>
                      <a:pt x="6956" y="8672"/>
                      <a:pt x="6982" y="8685"/>
                      <a:pt x="7008" y="8685"/>
                    </a:cubicBezTo>
                    <a:cubicBezTo>
                      <a:pt x="7070" y="8685"/>
                      <a:pt x="7127" y="8610"/>
                      <a:pt x="7073" y="8531"/>
                    </a:cubicBezTo>
                    <a:cubicBezTo>
                      <a:pt x="6467" y="7644"/>
                      <a:pt x="6297" y="6510"/>
                      <a:pt x="5546" y="5759"/>
                    </a:cubicBezTo>
                    <a:cubicBezTo>
                      <a:pt x="5017" y="5264"/>
                      <a:pt x="4974" y="4803"/>
                      <a:pt x="4761" y="4164"/>
                    </a:cubicBezTo>
                    <a:cubicBezTo>
                      <a:pt x="4625" y="3805"/>
                      <a:pt x="4377" y="3558"/>
                      <a:pt x="4087" y="3311"/>
                    </a:cubicBezTo>
                    <a:cubicBezTo>
                      <a:pt x="3695" y="2952"/>
                      <a:pt x="3481" y="2807"/>
                      <a:pt x="3268" y="2312"/>
                    </a:cubicBezTo>
                    <a:cubicBezTo>
                      <a:pt x="3200" y="2099"/>
                      <a:pt x="3200" y="2065"/>
                      <a:pt x="3055" y="1886"/>
                    </a:cubicBezTo>
                    <a:cubicBezTo>
                      <a:pt x="2807" y="1570"/>
                      <a:pt x="2458" y="1314"/>
                      <a:pt x="2168" y="1101"/>
                    </a:cubicBezTo>
                    <a:cubicBezTo>
                      <a:pt x="1494" y="572"/>
                      <a:pt x="999" y="1"/>
                      <a:pt x="69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1607;p32">
                <a:extLst>
                  <a:ext uri="{FF2B5EF4-FFF2-40B4-BE49-F238E27FC236}">
                    <a16:creationId xmlns:a16="http://schemas.microsoft.com/office/drawing/2014/main" id="{4C28009A-5651-411F-AABD-68EED26093F7}"/>
                  </a:ext>
                </a:extLst>
              </p:cNvPr>
              <p:cNvSpPr/>
              <p:nvPr/>
            </p:nvSpPr>
            <p:spPr>
              <a:xfrm>
                <a:off x="7062975" y="1726575"/>
                <a:ext cx="36325" cy="93850"/>
              </a:xfrm>
              <a:custGeom>
                <a:avLst/>
                <a:gdLst/>
                <a:ahLst/>
                <a:cxnLst/>
                <a:rect l="l" t="t" r="r" b="b"/>
                <a:pathLst>
                  <a:path w="1453" h="3754" extrusionOk="0">
                    <a:moveTo>
                      <a:pt x="42" y="1"/>
                    </a:moveTo>
                    <a:cubicBezTo>
                      <a:pt x="17" y="1"/>
                      <a:pt x="1" y="45"/>
                      <a:pt x="28" y="45"/>
                    </a:cubicBezTo>
                    <a:cubicBezTo>
                      <a:pt x="207" y="258"/>
                      <a:pt x="241" y="753"/>
                      <a:pt x="352" y="1008"/>
                    </a:cubicBezTo>
                    <a:cubicBezTo>
                      <a:pt x="489" y="1358"/>
                      <a:pt x="702" y="1648"/>
                      <a:pt x="847" y="1964"/>
                    </a:cubicBezTo>
                    <a:cubicBezTo>
                      <a:pt x="958" y="2356"/>
                      <a:pt x="915" y="2783"/>
                      <a:pt x="958" y="3175"/>
                    </a:cubicBezTo>
                    <a:cubicBezTo>
                      <a:pt x="992" y="3423"/>
                      <a:pt x="1094" y="3457"/>
                      <a:pt x="1171" y="3670"/>
                    </a:cubicBezTo>
                    <a:cubicBezTo>
                      <a:pt x="1188" y="3726"/>
                      <a:pt x="1231" y="3753"/>
                      <a:pt x="1275" y="3753"/>
                    </a:cubicBezTo>
                    <a:cubicBezTo>
                      <a:pt x="1318" y="3753"/>
                      <a:pt x="1363" y="3726"/>
                      <a:pt x="1384" y="3670"/>
                    </a:cubicBezTo>
                    <a:cubicBezTo>
                      <a:pt x="1453" y="3389"/>
                      <a:pt x="1384" y="2962"/>
                      <a:pt x="1342" y="2672"/>
                    </a:cubicBezTo>
                    <a:cubicBezTo>
                      <a:pt x="1308" y="2288"/>
                      <a:pt x="1239" y="1862"/>
                      <a:pt x="1060" y="1537"/>
                    </a:cubicBezTo>
                    <a:cubicBezTo>
                      <a:pt x="847" y="1145"/>
                      <a:pt x="565" y="113"/>
                      <a:pt x="62" y="10"/>
                    </a:cubicBezTo>
                    <a:cubicBezTo>
                      <a:pt x="55" y="4"/>
                      <a:pt x="48" y="1"/>
                      <a:pt x="42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1608;p32">
                <a:extLst>
                  <a:ext uri="{FF2B5EF4-FFF2-40B4-BE49-F238E27FC236}">
                    <a16:creationId xmlns:a16="http://schemas.microsoft.com/office/drawing/2014/main" id="{B70C8239-F75C-4250-9147-01010F0A387F}"/>
                  </a:ext>
                </a:extLst>
              </p:cNvPr>
              <p:cNvSpPr/>
              <p:nvPr/>
            </p:nvSpPr>
            <p:spPr>
              <a:xfrm>
                <a:off x="7091175" y="1875475"/>
                <a:ext cx="21350" cy="92000"/>
              </a:xfrm>
              <a:custGeom>
                <a:avLst/>
                <a:gdLst/>
                <a:ahLst/>
                <a:cxnLst/>
                <a:rect l="l" t="t" r="r" b="b"/>
                <a:pathLst>
                  <a:path w="854" h="3680" extrusionOk="0">
                    <a:moveTo>
                      <a:pt x="325" y="0"/>
                    </a:moveTo>
                    <a:cubicBezTo>
                      <a:pt x="252" y="0"/>
                      <a:pt x="180" y="43"/>
                      <a:pt x="180" y="128"/>
                    </a:cubicBezTo>
                    <a:cubicBezTo>
                      <a:pt x="145" y="845"/>
                      <a:pt x="256" y="1587"/>
                      <a:pt x="145" y="2261"/>
                    </a:cubicBezTo>
                    <a:cubicBezTo>
                      <a:pt x="77" y="2730"/>
                      <a:pt x="0" y="3157"/>
                      <a:pt x="145" y="3583"/>
                    </a:cubicBezTo>
                    <a:cubicBezTo>
                      <a:pt x="145" y="3643"/>
                      <a:pt x="194" y="3679"/>
                      <a:pt x="249" y="3679"/>
                    </a:cubicBezTo>
                    <a:cubicBezTo>
                      <a:pt x="288" y="3679"/>
                      <a:pt x="330" y="3660"/>
                      <a:pt x="359" y="3617"/>
                    </a:cubicBezTo>
                    <a:cubicBezTo>
                      <a:pt x="854" y="2474"/>
                      <a:pt x="504" y="1340"/>
                      <a:pt x="470" y="128"/>
                    </a:cubicBezTo>
                    <a:cubicBezTo>
                      <a:pt x="470" y="43"/>
                      <a:pt x="397" y="0"/>
                      <a:pt x="325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1609;p32">
                <a:extLst>
                  <a:ext uri="{FF2B5EF4-FFF2-40B4-BE49-F238E27FC236}">
                    <a16:creationId xmlns:a16="http://schemas.microsoft.com/office/drawing/2014/main" id="{0EF72500-BB93-4597-B795-C73506C89AB6}"/>
                  </a:ext>
                </a:extLst>
              </p:cNvPr>
              <p:cNvSpPr/>
              <p:nvPr/>
            </p:nvSpPr>
            <p:spPr>
              <a:xfrm>
                <a:off x="6889875" y="1615350"/>
                <a:ext cx="107275" cy="205950"/>
              </a:xfrm>
              <a:custGeom>
                <a:avLst/>
                <a:gdLst/>
                <a:ahLst/>
                <a:cxnLst/>
                <a:rect l="l" t="t" r="r" b="b"/>
                <a:pathLst>
                  <a:path w="4291" h="8238" extrusionOk="0">
                    <a:moveTo>
                      <a:pt x="46" y="1"/>
                    </a:moveTo>
                    <a:cubicBezTo>
                      <a:pt x="28" y="1"/>
                      <a:pt x="1" y="25"/>
                      <a:pt x="25" y="49"/>
                    </a:cubicBezTo>
                    <a:cubicBezTo>
                      <a:pt x="238" y="296"/>
                      <a:pt x="306" y="655"/>
                      <a:pt x="486" y="936"/>
                    </a:cubicBezTo>
                    <a:cubicBezTo>
                      <a:pt x="665" y="1226"/>
                      <a:pt x="801" y="1474"/>
                      <a:pt x="946" y="1832"/>
                    </a:cubicBezTo>
                    <a:cubicBezTo>
                      <a:pt x="1305" y="2642"/>
                      <a:pt x="1586" y="3495"/>
                      <a:pt x="1910" y="4314"/>
                    </a:cubicBezTo>
                    <a:cubicBezTo>
                      <a:pt x="2158" y="4920"/>
                      <a:pt x="2439" y="5594"/>
                      <a:pt x="2763" y="6131"/>
                    </a:cubicBezTo>
                    <a:cubicBezTo>
                      <a:pt x="3190" y="6771"/>
                      <a:pt x="3753" y="7377"/>
                      <a:pt x="3966" y="8119"/>
                    </a:cubicBezTo>
                    <a:cubicBezTo>
                      <a:pt x="4001" y="8200"/>
                      <a:pt x="4071" y="8238"/>
                      <a:pt x="4137" y="8238"/>
                    </a:cubicBezTo>
                    <a:cubicBezTo>
                      <a:pt x="4216" y="8238"/>
                      <a:pt x="4290" y="8183"/>
                      <a:pt x="4290" y="8085"/>
                    </a:cubicBezTo>
                    <a:cubicBezTo>
                      <a:pt x="4290" y="7411"/>
                      <a:pt x="3787" y="6839"/>
                      <a:pt x="3437" y="6268"/>
                    </a:cubicBezTo>
                    <a:cubicBezTo>
                      <a:pt x="3011" y="5560"/>
                      <a:pt x="2618" y="4741"/>
                      <a:pt x="2294" y="3965"/>
                    </a:cubicBezTo>
                    <a:cubicBezTo>
                      <a:pt x="1978" y="3214"/>
                      <a:pt x="1731" y="2429"/>
                      <a:pt x="1407" y="1687"/>
                    </a:cubicBezTo>
                    <a:cubicBezTo>
                      <a:pt x="1270" y="1405"/>
                      <a:pt x="1159" y="1047"/>
                      <a:pt x="946" y="834"/>
                    </a:cubicBezTo>
                    <a:cubicBezTo>
                      <a:pt x="801" y="621"/>
                      <a:pt x="486" y="510"/>
                      <a:pt x="306" y="296"/>
                    </a:cubicBezTo>
                    <a:cubicBezTo>
                      <a:pt x="204" y="228"/>
                      <a:pt x="161" y="126"/>
                      <a:pt x="59" y="15"/>
                    </a:cubicBezTo>
                    <a:cubicBezTo>
                      <a:pt x="59" y="5"/>
                      <a:pt x="53" y="1"/>
                      <a:pt x="46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1610;p32">
                <a:extLst>
                  <a:ext uri="{FF2B5EF4-FFF2-40B4-BE49-F238E27FC236}">
                    <a16:creationId xmlns:a16="http://schemas.microsoft.com/office/drawing/2014/main" id="{E2B3CDBD-ADD0-46B4-BFD8-A0EBC97CBFD1}"/>
                  </a:ext>
                </a:extLst>
              </p:cNvPr>
              <p:cNvSpPr/>
              <p:nvPr/>
            </p:nvSpPr>
            <p:spPr>
              <a:xfrm>
                <a:off x="6633700" y="1477100"/>
                <a:ext cx="122850" cy="14975"/>
              </a:xfrm>
              <a:custGeom>
                <a:avLst/>
                <a:gdLst/>
                <a:ahLst/>
                <a:cxnLst/>
                <a:rect l="l" t="t" r="r" b="b"/>
                <a:pathLst>
                  <a:path w="4914" h="599" extrusionOk="0">
                    <a:moveTo>
                      <a:pt x="3666" y="0"/>
                    </a:moveTo>
                    <a:cubicBezTo>
                      <a:pt x="3339" y="0"/>
                      <a:pt x="3008" y="34"/>
                      <a:pt x="2731" y="34"/>
                    </a:cubicBezTo>
                    <a:cubicBezTo>
                      <a:pt x="2279" y="34"/>
                      <a:pt x="1861" y="9"/>
                      <a:pt x="1443" y="9"/>
                    </a:cubicBezTo>
                    <a:cubicBezTo>
                      <a:pt x="1008" y="9"/>
                      <a:pt x="573" y="36"/>
                      <a:pt x="103" y="145"/>
                    </a:cubicBezTo>
                    <a:cubicBezTo>
                      <a:pt x="1" y="145"/>
                      <a:pt x="1" y="358"/>
                      <a:pt x="103" y="358"/>
                    </a:cubicBezTo>
                    <a:cubicBezTo>
                      <a:pt x="190" y="379"/>
                      <a:pt x="271" y="387"/>
                      <a:pt x="350" y="387"/>
                    </a:cubicBezTo>
                    <a:cubicBezTo>
                      <a:pt x="524" y="387"/>
                      <a:pt x="688" y="348"/>
                      <a:pt x="888" y="324"/>
                    </a:cubicBezTo>
                    <a:cubicBezTo>
                      <a:pt x="1280" y="324"/>
                      <a:pt x="1707" y="358"/>
                      <a:pt x="2091" y="426"/>
                    </a:cubicBezTo>
                    <a:cubicBezTo>
                      <a:pt x="2483" y="460"/>
                      <a:pt x="2876" y="460"/>
                      <a:pt x="3268" y="460"/>
                    </a:cubicBezTo>
                    <a:cubicBezTo>
                      <a:pt x="3460" y="460"/>
                      <a:pt x="3712" y="436"/>
                      <a:pt x="3956" y="436"/>
                    </a:cubicBezTo>
                    <a:cubicBezTo>
                      <a:pt x="4209" y="436"/>
                      <a:pt x="4455" y="463"/>
                      <a:pt x="4616" y="571"/>
                    </a:cubicBezTo>
                    <a:cubicBezTo>
                      <a:pt x="4642" y="590"/>
                      <a:pt x="4670" y="598"/>
                      <a:pt x="4697" y="598"/>
                    </a:cubicBezTo>
                    <a:cubicBezTo>
                      <a:pt x="4816" y="598"/>
                      <a:pt x="4914" y="435"/>
                      <a:pt x="4795" y="324"/>
                    </a:cubicBezTo>
                    <a:cubicBezTo>
                      <a:pt x="4515" y="58"/>
                      <a:pt x="4094" y="0"/>
                      <a:pt x="366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1611;p32">
                <a:extLst>
                  <a:ext uri="{FF2B5EF4-FFF2-40B4-BE49-F238E27FC236}">
                    <a16:creationId xmlns:a16="http://schemas.microsoft.com/office/drawing/2014/main" id="{8FEF3A0D-9B5F-4C53-B1B0-AA0362993DA2}"/>
                  </a:ext>
                </a:extLst>
              </p:cNvPr>
              <p:cNvSpPr/>
              <p:nvPr/>
            </p:nvSpPr>
            <p:spPr>
              <a:xfrm>
                <a:off x="6498750" y="1416725"/>
                <a:ext cx="181900" cy="50675"/>
              </a:xfrm>
              <a:custGeom>
                <a:avLst/>
                <a:gdLst/>
                <a:ahLst/>
                <a:cxnLst/>
                <a:rect l="l" t="t" r="r" b="b"/>
                <a:pathLst>
                  <a:path w="7276" h="2027" extrusionOk="0">
                    <a:moveTo>
                      <a:pt x="7139" y="1"/>
                    </a:moveTo>
                    <a:cubicBezTo>
                      <a:pt x="6817" y="108"/>
                      <a:pt x="6445" y="111"/>
                      <a:pt x="6085" y="111"/>
                    </a:cubicBezTo>
                    <a:cubicBezTo>
                      <a:pt x="6063" y="111"/>
                      <a:pt x="6041" y="111"/>
                      <a:pt x="6020" y="111"/>
                    </a:cubicBezTo>
                    <a:cubicBezTo>
                      <a:pt x="5803" y="111"/>
                      <a:pt x="5591" y="112"/>
                      <a:pt x="5399" y="137"/>
                    </a:cubicBezTo>
                    <a:cubicBezTo>
                      <a:pt x="4759" y="180"/>
                      <a:pt x="4153" y="214"/>
                      <a:pt x="3582" y="393"/>
                    </a:cubicBezTo>
                    <a:cubicBezTo>
                      <a:pt x="2908" y="529"/>
                      <a:pt x="2268" y="777"/>
                      <a:pt x="1594" y="990"/>
                    </a:cubicBezTo>
                    <a:cubicBezTo>
                      <a:pt x="988" y="1203"/>
                      <a:pt x="630" y="1493"/>
                      <a:pt x="101" y="1809"/>
                    </a:cubicBezTo>
                    <a:cubicBezTo>
                      <a:pt x="0" y="1879"/>
                      <a:pt x="55" y="2027"/>
                      <a:pt x="143" y="2027"/>
                    </a:cubicBezTo>
                    <a:cubicBezTo>
                      <a:pt x="151" y="2027"/>
                      <a:pt x="160" y="2025"/>
                      <a:pt x="169" y="2022"/>
                    </a:cubicBezTo>
                    <a:cubicBezTo>
                      <a:pt x="1449" y="1493"/>
                      <a:pt x="2694" y="922"/>
                      <a:pt x="4042" y="675"/>
                    </a:cubicBezTo>
                    <a:cubicBezTo>
                      <a:pt x="4759" y="529"/>
                      <a:pt x="5501" y="427"/>
                      <a:pt x="6209" y="393"/>
                    </a:cubicBezTo>
                    <a:cubicBezTo>
                      <a:pt x="6307" y="382"/>
                      <a:pt x="6403" y="381"/>
                      <a:pt x="6496" y="381"/>
                    </a:cubicBezTo>
                    <a:cubicBezTo>
                      <a:pt x="6520" y="381"/>
                      <a:pt x="6543" y="381"/>
                      <a:pt x="6566" y="381"/>
                    </a:cubicBezTo>
                    <a:cubicBezTo>
                      <a:pt x="6818" y="381"/>
                      <a:pt x="7048" y="373"/>
                      <a:pt x="7241" y="180"/>
                    </a:cubicBezTo>
                    <a:cubicBezTo>
                      <a:pt x="7276" y="103"/>
                      <a:pt x="7241" y="1"/>
                      <a:pt x="7139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1612;p32">
                <a:extLst>
                  <a:ext uri="{FF2B5EF4-FFF2-40B4-BE49-F238E27FC236}">
                    <a16:creationId xmlns:a16="http://schemas.microsoft.com/office/drawing/2014/main" id="{600BF6DC-7D83-45A5-97C9-C7D0228153AC}"/>
                  </a:ext>
                </a:extLst>
              </p:cNvPr>
              <p:cNvSpPr/>
              <p:nvPr/>
            </p:nvSpPr>
            <p:spPr>
              <a:xfrm>
                <a:off x="6598100" y="1296500"/>
                <a:ext cx="267450" cy="16175"/>
              </a:xfrm>
              <a:custGeom>
                <a:avLst/>
                <a:gdLst/>
                <a:ahLst/>
                <a:cxnLst/>
                <a:rect l="l" t="t" r="r" b="b"/>
                <a:pathLst>
                  <a:path w="10698" h="647" extrusionOk="0">
                    <a:moveTo>
                      <a:pt x="4199" y="0"/>
                    </a:moveTo>
                    <a:cubicBezTo>
                      <a:pt x="4139" y="0"/>
                      <a:pt x="4078" y="2"/>
                      <a:pt x="4018" y="7"/>
                    </a:cubicBezTo>
                    <a:cubicBezTo>
                      <a:pt x="3515" y="7"/>
                      <a:pt x="3020" y="41"/>
                      <a:pt x="2525" y="118"/>
                    </a:cubicBezTo>
                    <a:cubicBezTo>
                      <a:pt x="1706" y="152"/>
                      <a:pt x="887" y="186"/>
                      <a:pt x="102" y="331"/>
                    </a:cubicBezTo>
                    <a:cubicBezTo>
                      <a:pt x="7" y="363"/>
                      <a:pt x="0" y="582"/>
                      <a:pt x="119" y="582"/>
                    </a:cubicBezTo>
                    <a:cubicBezTo>
                      <a:pt x="127" y="582"/>
                      <a:pt x="136" y="580"/>
                      <a:pt x="145" y="578"/>
                    </a:cubicBezTo>
                    <a:cubicBezTo>
                      <a:pt x="956" y="467"/>
                      <a:pt x="1809" y="467"/>
                      <a:pt x="2628" y="433"/>
                    </a:cubicBezTo>
                    <a:cubicBezTo>
                      <a:pt x="3088" y="399"/>
                      <a:pt x="3557" y="365"/>
                      <a:pt x="4018" y="365"/>
                    </a:cubicBezTo>
                    <a:cubicBezTo>
                      <a:pt x="4084" y="360"/>
                      <a:pt x="4150" y="358"/>
                      <a:pt x="4216" y="358"/>
                    </a:cubicBezTo>
                    <a:cubicBezTo>
                      <a:pt x="4611" y="358"/>
                      <a:pt x="5010" y="433"/>
                      <a:pt x="5434" y="433"/>
                    </a:cubicBezTo>
                    <a:cubicBezTo>
                      <a:pt x="5684" y="442"/>
                      <a:pt x="5930" y="444"/>
                      <a:pt x="6175" y="444"/>
                    </a:cubicBezTo>
                    <a:cubicBezTo>
                      <a:pt x="6374" y="444"/>
                      <a:pt x="6572" y="443"/>
                      <a:pt x="6770" y="443"/>
                    </a:cubicBezTo>
                    <a:cubicBezTo>
                      <a:pt x="7271" y="443"/>
                      <a:pt x="7771" y="451"/>
                      <a:pt x="8284" y="510"/>
                    </a:cubicBezTo>
                    <a:cubicBezTo>
                      <a:pt x="8400" y="521"/>
                      <a:pt x="8521" y="525"/>
                      <a:pt x="8645" y="525"/>
                    </a:cubicBezTo>
                    <a:cubicBezTo>
                      <a:pt x="8891" y="525"/>
                      <a:pt x="9145" y="510"/>
                      <a:pt x="9384" y="510"/>
                    </a:cubicBezTo>
                    <a:cubicBezTo>
                      <a:pt x="9776" y="510"/>
                      <a:pt x="10169" y="647"/>
                      <a:pt x="10595" y="647"/>
                    </a:cubicBezTo>
                    <a:cubicBezTo>
                      <a:pt x="10698" y="647"/>
                      <a:pt x="10698" y="510"/>
                      <a:pt x="10595" y="467"/>
                    </a:cubicBezTo>
                    <a:cubicBezTo>
                      <a:pt x="9776" y="152"/>
                      <a:pt x="9026" y="297"/>
                      <a:pt x="8173" y="186"/>
                    </a:cubicBezTo>
                    <a:cubicBezTo>
                      <a:pt x="7782" y="124"/>
                      <a:pt x="7397" y="109"/>
                      <a:pt x="7012" y="109"/>
                    </a:cubicBezTo>
                    <a:cubicBezTo>
                      <a:pt x="6624" y="109"/>
                      <a:pt x="6237" y="125"/>
                      <a:pt x="5844" y="125"/>
                    </a:cubicBezTo>
                    <a:cubicBezTo>
                      <a:pt x="5708" y="125"/>
                      <a:pt x="5572" y="123"/>
                      <a:pt x="5434" y="118"/>
                    </a:cubicBezTo>
                    <a:cubicBezTo>
                      <a:pt x="5004" y="88"/>
                      <a:pt x="4600" y="0"/>
                      <a:pt x="4199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1613;p32">
                <a:extLst>
                  <a:ext uri="{FF2B5EF4-FFF2-40B4-BE49-F238E27FC236}">
                    <a16:creationId xmlns:a16="http://schemas.microsoft.com/office/drawing/2014/main" id="{D72346A0-4CB3-448F-ADEB-401AF9243A31}"/>
                  </a:ext>
                </a:extLst>
              </p:cNvPr>
              <p:cNvSpPr/>
              <p:nvPr/>
            </p:nvSpPr>
            <p:spPr>
              <a:xfrm>
                <a:off x="6903375" y="1311975"/>
                <a:ext cx="83100" cy="53000"/>
              </a:xfrm>
              <a:custGeom>
                <a:avLst/>
                <a:gdLst/>
                <a:ahLst/>
                <a:cxnLst/>
                <a:rect l="l" t="t" r="r" b="b"/>
                <a:pathLst>
                  <a:path w="3324" h="2120" extrusionOk="0">
                    <a:moveTo>
                      <a:pt x="167" y="0"/>
                    </a:moveTo>
                    <a:cubicBezTo>
                      <a:pt x="79" y="0"/>
                      <a:pt x="1" y="151"/>
                      <a:pt x="91" y="207"/>
                    </a:cubicBezTo>
                    <a:cubicBezTo>
                      <a:pt x="304" y="386"/>
                      <a:pt x="338" y="454"/>
                      <a:pt x="585" y="565"/>
                    </a:cubicBezTo>
                    <a:cubicBezTo>
                      <a:pt x="901" y="667"/>
                      <a:pt x="1191" y="812"/>
                      <a:pt x="1507" y="957"/>
                    </a:cubicBezTo>
                    <a:cubicBezTo>
                      <a:pt x="2112" y="1239"/>
                      <a:pt x="2607" y="1665"/>
                      <a:pt x="3111" y="2092"/>
                    </a:cubicBezTo>
                    <a:cubicBezTo>
                      <a:pt x="3139" y="2111"/>
                      <a:pt x="3168" y="2119"/>
                      <a:pt x="3195" y="2119"/>
                    </a:cubicBezTo>
                    <a:cubicBezTo>
                      <a:pt x="3266" y="2119"/>
                      <a:pt x="3324" y="2061"/>
                      <a:pt x="3324" y="1981"/>
                    </a:cubicBezTo>
                    <a:cubicBezTo>
                      <a:pt x="3213" y="1520"/>
                      <a:pt x="2437" y="1060"/>
                      <a:pt x="2044" y="846"/>
                    </a:cubicBezTo>
                    <a:cubicBezTo>
                      <a:pt x="1473" y="565"/>
                      <a:pt x="730" y="386"/>
                      <a:pt x="227" y="28"/>
                    </a:cubicBezTo>
                    <a:cubicBezTo>
                      <a:pt x="208" y="8"/>
                      <a:pt x="187" y="0"/>
                      <a:pt x="167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1614;p32">
                <a:extLst>
                  <a:ext uri="{FF2B5EF4-FFF2-40B4-BE49-F238E27FC236}">
                    <a16:creationId xmlns:a16="http://schemas.microsoft.com/office/drawing/2014/main" id="{C9FEAEA7-B591-4747-9AB6-A95F72CD531E}"/>
                  </a:ext>
                </a:extLst>
              </p:cNvPr>
              <p:cNvSpPr/>
              <p:nvPr/>
            </p:nvSpPr>
            <p:spPr>
              <a:xfrm>
                <a:off x="7074050" y="1461175"/>
                <a:ext cx="150450" cy="243275"/>
              </a:xfrm>
              <a:custGeom>
                <a:avLst/>
                <a:gdLst/>
                <a:ahLst/>
                <a:cxnLst/>
                <a:rect l="l" t="t" r="r" b="b"/>
                <a:pathLst>
                  <a:path w="6018" h="9731" extrusionOk="0">
                    <a:moveTo>
                      <a:pt x="174" y="1"/>
                    </a:moveTo>
                    <a:cubicBezTo>
                      <a:pt x="73" y="1"/>
                      <a:pt x="1" y="129"/>
                      <a:pt x="88" y="210"/>
                    </a:cubicBezTo>
                    <a:cubicBezTo>
                      <a:pt x="796" y="961"/>
                      <a:pt x="1615" y="1524"/>
                      <a:pt x="2178" y="2411"/>
                    </a:cubicBezTo>
                    <a:cubicBezTo>
                      <a:pt x="2648" y="3230"/>
                      <a:pt x="3142" y="4160"/>
                      <a:pt x="3458" y="5047"/>
                    </a:cubicBezTo>
                    <a:cubicBezTo>
                      <a:pt x="3637" y="5542"/>
                      <a:pt x="3850" y="6037"/>
                      <a:pt x="4030" y="6540"/>
                    </a:cubicBezTo>
                    <a:cubicBezTo>
                      <a:pt x="4140" y="6890"/>
                      <a:pt x="4209" y="7248"/>
                      <a:pt x="4422" y="7530"/>
                    </a:cubicBezTo>
                    <a:cubicBezTo>
                      <a:pt x="4635" y="7888"/>
                      <a:pt x="4994" y="8101"/>
                      <a:pt x="5164" y="8460"/>
                    </a:cubicBezTo>
                    <a:cubicBezTo>
                      <a:pt x="5343" y="8852"/>
                      <a:pt x="5377" y="9279"/>
                      <a:pt x="5557" y="9662"/>
                    </a:cubicBezTo>
                    <a:cubicBezTo>
                      <a:pt x="5571" y="9710"/>
                      <a:pt x="5606" y="9730"/>
                      <a:pt x="5643" y="9730"/>
                    </a:cubicBezTo>
                    <a:cubicBezTo>
                      <a:pt x="5694" y="9730"/>
                      <a:pt x="5750" y="9692"/>
                      <a:pt x="5770" y="9628"/>
                    </a:cubicBezTo>
                    <a:cubicBezTo>
                      <a:pt x="6017" y="8886"/>
                      <a:pt x="5804" y="8212"/>
                      <a:pt x="5275" y="7641"/>
                    </a:cubicBezTo>
                    <a:cubicBezTo>
                      <a:pt x="4524" y="6788"/>
                      <a:pt x="4175" y="5653"/>
                      <a:pt x="3748" y="4587"/>
                    </a:cubicBezTo>
                    <a:cubicBezTo>
                      <a:pt x="3390" y="3733"/>
                      <a:pt x="2929" y="2804"/>
                      <a:pt x="2392" y="2027"/>
                    </a:cubicBezTo>
                    <a:cubicBezTo>
                      <a:pt x="2144" y="1635"/>
                      <a:pt x="1897" y="1242"/>
                      <a:pt x="1504" y="961"/>
                    </a:cubicBezTo>
                    <a:cubicBezTo>
                      <a:pt x="1112" y="637"/>
                      <a:pt x="651" y="389"/>
                      <a:pt x="259" y="31"/>
                    </a:cubicBezTo>
                    <a:cubicBezTo>
                      <a:pt x="230" y="10"/>
                      <a:pt x="201" y="1"/>
                      <a:pt x="174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1615;p32">
                <a:extLst>
                  <a:ext uri="{FF2B5EF4-FFF2-40B4-BE49-F238E27FC236}">
                    <a16:creationId xmlns:a16="http://schemas.microsoft.com/office/drawing/2014/main" id="{B83C657C-5D49-4EF4-9A00-D36D3219DAB3}"/>
                  </a:ext>
                </a:extLst>
              </p:cNvPr>
              <p:cNvSpPr/>
              <p:nvPr/>
            </p:nvSpPr>
            <p:spPr>
              <a:xfrm>
                <a:off x="7241525" y="1775775"/>
                <a:ext cx="34575" cy="268700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0748" extrusionOk="0">
                    <a:moveTo>
                      <a:pt x="290" y="1"/>
                    </a:moveTo>
                    <a:cubicBezTo>
                      <a:pt x="250" y="1"/>
                      <a:pt x="225" y="41"/>
                      <a:pt x="248" y="64"/>
                    </a:cubicBezTo>
                    <a:cubicBezTo>
                      <a:pt x="385" y="354"/>
                      <a:pt x="385" y="815"/>
                      <a:pt x="461" y="1131"/>
                    </a:cubicBezTo>
                    <a:cubicBezTo>
                      <a:pt x="598" y="1600"/>
                      <a:pt x="777" y="2060"/>
                      <a:pt x="811" y="2555"/>
                    </a:cubicBezTo>
                    <a:cubicBezTo>
                      <a:pt x="888" y="3050"/>
                      <a:pt x="956" y="3587"/>
                      <a:pt x="922" y="4082"/>
                    </a:cubicBezTo>
                    <a:cubicBezTo>
                      <a:pt x="922" y="4620"/>
                      <a:pt x="854" y="5114"/>
                      <a:pt x="854" y="5609"/>
                    </a:cubicBezTo>
                    <a:cubicBezTo>
                      <a:pt x="854" y="6641"/>
                      <a:pt x="461" y="7605"/>
                      <a:pt x="316" y="8595"/>
                    </a:cubicBezTo>
                    <a:cubicBezTo>
                      <a:pt x="282" y="8987"/>
                      <a:pt x="214" y="9380"/>
                      <a:pt x="171" y="9738"/>
                    </a:cubicBezTo>
                    <a:cubicBezTo>
                      <a:pt x="137" y="10088"/>
                      <a:pt x="1" y="10301"/>
                      <a:pt x="35" y="10625"/>
                    </a:cubicBezTo>
                    <a:cubicBezTo>
                      <a:pt x="51" y="10710"/>
                      <a:pt x="115" y="10747"/>
                      <a:pt x="182" y="10747"/>
                    </a:cubicBezTo>
                    <a:cubicBezTo>
                      <a:pt x="256" y="10747"/>
                      <a:pt x="333" y="10702"/>
                      <a:pt x="350" y="10625"/>
                    </a:cubicBezTo>
                    <a:cubicBezTo>
                      <a:pt x="530" y="10131"/>
                      <a:pt x="564" y="9951"/>
                      <a:pt x="641" y="9414"/>
                    </a:cubicBezTo>
                    <a:cubicBezTo>
                      <a:pt x="709" y="8987"/>
                      <a:pt x="743" y="8527"/>
                      <a:pt x="811" y="8100"/>
                    </a:cubicBezTo>
                    <a:cubicBezTo>
                      <a:pt x="922" y="7529"/>
                      <a:pt x="1135" y="7000"/>
                      <a:pt x="1204" y="6428"/>
                    </a:cubicBezTo>
                    <a:cubicBezTo>
                      <a:pt x="1280" y="6002"/>
                      <a:pt x="1280" y="5575"/>
                      <a:pt x="1280" y="5114"/>
                    </a:cubicBezTo>
                    <a:cubicBezTo>
                      <a:pt x="1314" y="4116"/>
                      <a:pt x="1383" y="3229"/>
                      <a:pt x="1204" y="2240"/>
                    </a:cubicBezTo>
                    <a:cubicBezTo>
                      <a:pt x="1135" y="1847"/>
                      <a:pt x="990" y="1523"/>
                      <a:pt x="811" y="1207"/>
                    </a:cubicBezTo>
                    <a:cubicBezTo>
                      <a:pt x="675" y="849"/>
                      <a:pt x="564" y="354"/>
                      <a:pt x="350" y="30"/>
                    </a:cubicBezTo>
                    <a:cubicBezTo>
                      <a:pt x="329" y="9"/>
                      <a:pt x="308" y="1"/>
                      <a:pt x="290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1616;p32">
                <a:extLst>
                  <a:ext uri="{FF2B5EF4-FFF2-40B4-BE49-F238E27FC236}">
                    <a16:creationId xmlns:a16="http://schemas.microsoft.com/office/drawing/2014/main" id="{1CBB0D24-D969-45E8-A5EE-221B0F8219EC}"/>
                  </a:ext>
                </a:extLst>
              </p:cNvPr>
              <p:cNvSpPr/>
              <p:nvPr/>
            </p:nvSpPr>
            <p:spPr>
              <a:xfrm>
                <a:off x="7154725" y="2100675"/>
                <a:ext cx="55525" cy="54100"/>
              </a:xfrm>
              <a:custGeom>
                <a:avLst/>
                <a:gdLst/>
                <a:ahLst/>
                <a:cxnLst/>
                <a:rect l="l" t="t" r="r" b="b"/>
                <a:pathLst>
                  <a:path w="2221" h="2164" extrusionOk="0">
                    <a:moveTo>
                      <a:pt x="2139" y="0"/>
                    </a:moveTo>
                    <a:cubicBezTo>
                      <a:pt x="2131" y="0"/>
                      <a:pt x="2123" y="3"/>
                      <a:pt x="2116" y="9"/>
                    </a:cubicBezTo>
                    <a:cubicBezTo>
                      <a:pt x="1937" y="189"/>
                      <a:pt x="1690" y="257"/>
                      <a:pt x="1511" y="436"/>
                    </a:cubicBezTo>
                    <a:cubicBezTo>
                      <a:pt x="1374" y="581"/>
                      <a:pt x="1161" y="683"/>
                      <a:pt x="1016" y="863"/>
                    </a:cubicBezTo>
                    <a:cubicBezTo>
                      <a:pt x="837" y="1042"/>
                      <a:pt x="700" y="1255"/>
                      <a:pt x="521" y="1434"/>
                    </a:cubicBezTo>
                    <a:cubicBezTo>
                      <a:pt x="342" y="1571"/>
                      <a:pt x="163" y="1750"/>
                      <a:pt x="60" y="1963"/>
                    </a:cubicBezTo>
                    <a:cubicBezTo>
                      <a:pt x="0" y="2076"/>
                      <a:pt x="55" y="2164"/>
                      <a:pt x="147" y="2164"/>
                    </a:cubicBezTo>
                    <a:cubicBezTo>
                      <a:pt x="173" y="2164"/>
                      <a:pt x="201" y="2157"/>
                      <a:pt x="231" y="2142"/>
                    </a:cubicBezTo>
                    <a:cubicBezTo>
                      <a:pt x="1161" y="1750"/>
                      <a:pt x="1476" y="717"/>
                      <a:pt x="2193" y="78"/>
                    </a:cubicBezTo>
                    <a:cubicBezTo>
                      <a:pt x="2221" y="50"/>
                      <a:pt x="2176" y="0"/>
                      <a:pt x="2139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1617;p32">
                <a:extLst>
                  <a:ext uri="{FF2B5EF4-FFF2-40B4-BE49-F238E27FC236}">
                    <a16:creationId xmlns:a16="http://schemas.microsoft.com/office/drawing/2014/main" id="{F32141B6-BB9C-42B3-818D-1ADA93A7479B}"/>
                  </a:ext>
                </a:extLst>
              </p:cNvPr>
              <p:cNvSpPr/>
              <p:nvPr/>
            </p:nvSpPr>
            <p:spPr>
              <a:xfrm>
                <a:off x="7169000" y="1776500"/>
                <a:ext cx="23500" cy="197425"/>
              </a:xfrm>
              <a:custGeom>
                <a:avLst/>
                <a:gdLst/>
                <a:ahLst/>
                <a:cxnLst/>
                <a:rect l="l" t="t" r="r" b="b"/>
                <a:pathLst>
                  <a:path w="940" h="7897" extrusionOk="0">
                    <a:moveTo>
                      <a:pt x="168" y="0"/>
                    </a:moveTo>
                    <a:cubicBezTo>
                      <a:pt x="91" y="0"/>
                      <a:pt x="1" y="103"/>
                      <a:pt x="52" y="180"/>
                    </a:cubicBezTo>
                    <a:cubicBezTo>
                      <a:pt x="411" y="641"/>
                      <a:pt x="411" y="1460"/>
                      <a:pt x="411" y="1997"/>
                    </a:cubicBezTo>
                    <a:cubicBezTo>
                      <a:pt x="377" y="2594"/>
                      <a:pt x="445" y="3166"/>
                      <a:pt x="479" y="3806"/>
                    </a:cubicBezTo>
                    <a:cubicBezTo>
                      <a:pt x="513" y="4377"/>
                      <a:pt x="445" y="4940"/>
                      <a:pt x="513" y="5512"/>
                    </a:cubicBezTo>
                    <a:cubicBezTo>
                      <a:pt x="624" y="6331"/>
                      <a:pt x="377" y="7005"/>
                      <a:pt x="342" y="7790"/>
                    </a:cubicBezTo>
                    <a:cubicBezTo>
                      <a:pt x="342" y="7863"/>
                      <a:pt x="391" y="7897"/>
                      <a:pt x="443" y="7897"/>
                    </a:cubicBezTo>
                    <a:cubicBezTo>
                      <a:pt x="489" y="7897"/>
                      <a:pt x="536" y="7871"/>
                      <a:pt x="556" y="7824"/>
                    </a:cubicBezTo>
                    <a:cubicBezTo>
                      <a:pt x="803" y="7150"/>
                      <a:pt x="940" y="6433"/>
                      <a:pt x="871" y="5725"/>
                    </a:cubicBezTo>
                    <a:cubicBezTo>
                      <a:pt x="803" y="4983"/>
                      <a:pt x="837" y="4198"/>
                      <a:pt x="726" y="3413"/>
                    </a:cubicBezTo>
                    <a:cubicBezTo>
                      <a:pt x="624" y="2458"/>
                      <a:pt x="940" y="888"/>
                      <a:pt x="232" y="35"/>
                    </a:cubicBezTo>
                    <a:cubicBezTo>
                      <a:pt x="215" y="11"/>
                      <a:pt x="192" y="0"/>
                      <a:pt x="168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1618;p32">
                <a:extLst>
                  <a:ext uri="{FF2B5EF4-FFF2-40B4-BE49-F238E27FC236}">
                    <a16:creationId xmlns:a16="http://schemas.microsoft.com/office/drawing/2014/main" id="{D4FCBDB1-2DB5-4516-9EB6-3A45E78E437E}"/>
                  </a:ext>
                </a:extLst>
              </p:cNvPr>
              <p:cNvSpPr/>
              <p:nvPr/>
            </p:nvSpPr>
            <p:spPr>
              <a:xfrm>
                <a:off x="6818175" y="1969250"/>
                <a:ext cx="132375" cy="59600"/>
              </a:xfrm>
              <a:custGeom>
                <a:avLst/>
                <a:gdLst/>
                <a:ahLst/>
                <a:cxnLst/>
                <a:rect l="l" t="t" r="r" b="b"/>
                <a:pathLst>
                  <a:path w="5295" h="2384" extrusionOk="0">
                    <a:moveTo>
                      <a:pt x="2757" y="0"/>
                    </a:moveTo>
                    <a:cubicBezTo>
                      <a:pt x="2529" y="0"/>
                      <a:pt x="2301" y="36"/>
                      <a:pt x="2074" y="114"/>
                    </a:cubicBezTo>
                    <a:cubicBezTo>
                      <a:pt x="1187" y="506"/>
                      <a:pt x="683" y="1496"/>
                      <a:pt x="86" y="2178"/>
                    </a:cubicBezTo>
                    <a:cubicBezTo>
                      <a:pt x="0" y="2258"/>
                      <a:pt x="89" y="2384"/>
                      <a:pt x="181" y="2384"/>
                    </a:cubicBezTo>
                    <a:cubicBezTo>
                      <a:pt x="208" y="2384"/>
                      <a:pt x="234" y="2374"/>
                      <a:pt x="257" y="2349"/>
                    </a:cubicBezTo>
                    <a:cubicBezTo>
                      <a:pt x="995" y="1651"/>
                      <a:pt x="1703" y="380"/>
                      <a:pt x="2813" y="380"/>
                    </a:cubicBezTo>
                    <a:cubicBezTo>
                      <a:pt x="2884" y="380"/>
                      <a:pt x="2956" y="385"/>
                      <a:pt x="3029" y="395"/>
                    </a:cubicBezTo>
                    <a:cubicBezTo>
                      <a:pt x="3439" y="450"/>
                      <a:pt x="4120" y="830"/>
                      <a:pt x="4672" y="830"/>
                    </a:cubicBezTo>
                    <a:cubicBezTo>
                      <a:pt x="4889" y="830"/>
                      <a:pt x="5087" y="770"/>
                      <a:pt x="5239" y="609"/>
                    </a:cubicBezTo>
                    <a:cubicBezTo>
                      <a:pt x="5295" y="553"/>
                      <a:pt x="5259" y="497"/>
                      <a:pt x="5203" y="497"/>
                    </a:cubicBezTo>
                    <a:cubicBezTo>
                      <a:pt x="5190" y="497"/>
                      <a:pt x="5176" y="500"/>
                      <a:pt x="5162" y="506"/>
                    </a:cubicBezTo>
                    <a:cubicBezTo>
                      <a:pt x="5087" y="550"/>
                      <a:pt x="4995" y="568"/>
                      <a:pt x="4892" y="568"/>
                    </a:cubicBezTo>
                    <a:cubicBezTo>
                      <a:pt x="4407" y="568"/>
                      <a:pt x="3677" y="164"/>
                      <a:pt x="3354" y="80"/>
                    </a:cubicBezTo>
                    <a:cubicBezTo>
                      <a:pt x="3155" y="28"/>
                      <a:pt x="2956" y="0"/>
                      <a:pt x="2757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1619;p32">
                <a:extLst>
                  <a:ext uri="{FF2B5EF4-FFF2-40B4-BE49-F238E27FC236}">
                    <a16:creationId xmlns:a16="http://schemas.microsoft.com/office/drawing/2014/main" id="{88B81F48-1E84-4413-90D5-67F0B0DA15FD}"/>
                  </a:ext>
                </a:extLst>
              </p:cNvPr>
              <p:cNvSpPr/>
              <p:nvPr/>
            </p:nvSpPr>
            <p:spPr>
              <a:xfrm>
                <a:off x="6897125" y="1878725"/>
                <a:ext cx="49150" cy="23075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923" extrusionOk="0">
                    <a:moveTo>
                      <a:pt x="132" y="1"/>
                    </a:moveTo>
                    <a:cubicBezTo>
                      <a:pt x="66" y="1"/>
                      <a:pt x="0" y="93"/>
                      <a:pt x="51" y="143"/>
                    </a:cubicBezTo>
                    <a:cubicBezTo>
                      <a:pt x="161" y="357"/>
                      <a:pt x="196" y="604"/>
                      <a:pt x="375" y="715"/>
                    </a:cubicBezTo>
                    <a:cubicBezTo>
                      <a:pt x="554" y="851"/>
                      <a:pt x="767" y="851"/>
                      <a:pt x="980" y="894"/>
                    </a:cubicBezTo>
                    <a:cubicBezTo>
                      <a:pt x="1081" y="906"/>
                      <a:pt x="1212" y="923"/>
                      <a:pt x="1347" y="923"/>
                    </a:cubicBezTo>
                    <a:cubicBezTo>
                      <a:pt x="1590" y="923"/>
                      <a:pt x="1842" y="869"/>
                      <a:pt x="1936" y="638"/>
                    </a:cubicBezTo>
                    <a:cubicBezTo>
                      <a:pt x="1966" y="578"/>
                      <a:pt x="1917" y="460"/>
                      <a:pt x="1830" y="460"/>
                    </a:cubicBezTo>
                    <a:cubicBezTo>
                      <a:pt x="1818" y="460"/>
                      <a:pt x="1805" y="462"/>
                      <a:pt x="1791" y="468"/>
                    </a:cubicBezTo>
                    <a:cubicBezTo>
                      <a:pt x="1684" y="502"/>
                      <a:pt x="1560" y="510"/>
                      <a:pt x="1433" y="510"/>
                    </a:cubicBezTo>
                    <a:cubicBezTo>
                      <a:pt x="1305" y="510"/>
                      <a:pt x="1172" y="502"/>
                      <a:pt x="1049" y="502"/>
                    </a:cubicBezTo>
                    <a:lnTo>
                      <a:pt x="656" y="502"/>
                    </a:lnTo>
                    <a:cubicBezTo>
                      <a:pt x="409" y="425"/>
                      <a:pt x="341" y="212"/>
                      <a:pt x="196" y="41"/>
                    </a:cubicBezTo>
                    <a:cubicBezTo>
                      <a:pt x="178" y="12"/>
                      <a:pt x="155" y="1"/>
                      <a:pt x="132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1620;p32">
                <a:extLst>
                  <a:ext uri="{FF2B5EF4-FFF2-40B4-BE49-F238E27FC236}">
                    <a16:creationId xmlns:a16="http://schemas.microsoft.com/office/drawing/2014/main" id="{F13C41F4-942D-41E0-A13F-51E44ECFB754}"/>
                  </a:ext>
                </a:extLst>
              </p:cNvPr>
              <p:cNvSpPr/>
              <p:nvPr/>
            </p:nvSpPr>
            <p:spPr>
              <a:xfrm>
                <a:off x="6500400" y="1870450"/>
                <a:ext cx="41625" cy="1216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4866" extrusionOk="0">
                    <a:moveTo>
                      <a:pt x="99" y="0"/>
                    </a:moveTo>
                    <a:cubicBezTo>
                      <a:pt x="56" y="0"/>
                      <a:pt x="1" y="32"/>
                      <a:pt x="1" y="82"/>
                    </a:cubicBezTo>
                    <a:cubicBezTo>
                      <a:pt x="282" y="901"/>
                      <a:pt x="427" y="1788"/>
                      <a:pt x="675" y="2607"/>
                    </a:cubicBezTo>
                    <a:cubicBezTo>
                      <a:pt x="922" y="3358"/>
                      <a:pt x="1170" y="4066"/>
                      <a:pt x="1315" y="4808"/>
                    </a:cubicBezTo>
                    <a:cubicBezTo>
                      <a:pt x="1332" y="4846"/>
                      <a:pt x="1366" y="4866"/>
                      <a:pt x="1401" y="4866"/>
                    </a:cubicBezTo>
                    <a:cubicBezTo>
                      <a:pt x="1436" y="4866"/>
                      <a:pt x="1472" y="4846"/>
                      <a:pt x="1494" y="4808"/>
                    </a:cubicBezTo>
                    <a:cubicBezTo>
                      <a:pt x="1664" y="3955"/>
                      <a:pt x="1451" y="3426"/>
                      <a:pt x="1170" y="2607"/>
                    </a:cubicBezTo>
                    <a:cubicBezTo>
                      <a:pt x="888" y="1720"/>
                      <a:pt x="675" y="833"/>
                      <a:pt x="137" y="14"/>
                    </a:cubicBezTo>
                    <a:cubicBezTo>
                      <a:pt x="128" y="5"/>
                      <a:pt x="114" y="0"/>
                      <a:pt x="99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1621;p32">
                <a:extLst>
                  <a:ext uri="{FF2B5EF4-FFF2-40B4-BE49-F238E27FC236}">
                    <a16:creationId xmlns:a16="http://schemas.microsoft.com/office/drawing/2014/main" id="{39A060D9-7319-49DC-80B3-72A14D148C45}"/>
                  </a:ext>
                </a:extLst>
              </p:cNvPr>
              <p:cNvSpPr/>
              <p:nvPr/>
            </p:nvSpPr>
            <p:spPr>
              <a:xfrm>
                <a:off x="6291400" y="1711000"/>
                <a:ext cx="79150" cy="120800"/>
              </a:xfrm>
              <a:custGeom>
                <a:avLst/>
                <a:gdLst/>
                <a:ahLst/>
                <a:cxnLst/>
                <a:rect l="l" t="t" r="r" b="b"/>
                <a:pathLst>
                  <a:path w="3166" h="4832" extrusionOk="0">
                    <a:moveTo>
                      <a:pt x="112" y="0"/>
                    </a:moveTo>
                    <a:cubicBezTo>
                      <a:pt x="61" y="0"/>
                      <a:pt x="1" y="36"/>
                      <a:pt x="1" y="96"/>
                    </a:cubicBezTo>
                    <a:cubicBezTo>
                      <a:pt x="146" y="915"/>
                      <a:pt x="504" y="1589"/>
                      <a:pt x="1067" y="2160"/>
                    </a:cubicBezTo>
                    <a:cubicBezTo>
                      <a:pt x="1459" y="2553"/>
                      <a:pt x="1784" y="2945"/>
                      <a:pt x="2099" y="3406"/>
                    </a:cubicBezTo>
                    <a:cubicBezTo>
                      <a:pt x="2347" y="3832"/>
                      <a:pt x="2458" y="4293"/>
                      <a:pt x="2671" y="4754"/>
                    </a:cubicBezTo>
                    <a:cubicBezTo>
                      <a:pt x="2671" y="4800"/>
                      <a:pt x="2724" y="4831"/>
                      <a:pt x="2774" y="4831"/>
                    </a:cubicBezTo>
                    <a:cubicBezTo>
                      <a:pt x="2806" y="4831"/>
                      <a:pt x="2837" y="4818"/>
                      <a:pt x="2850" y="4788"/>
                    </a:cubicBezTo>
                    <a:cubicBezTo>
                      <a:pt x="3166" y="4114"/>
                      <a:pt x="2560" y="3406"/>
                      <a:pt x="2176" y="2868"/>
                    </a:cubicBezTo>
                    <a:cubicBezTo>
                      <a:pt x="1818" y="2408"/>
                      <a:pt x="1425" y="2160"/>
                      <a:pt x="999" y="1768"/>
                    </a:cubicBezTo>
                    <a:cubicBezTo>
                      <a:pt x="538" y="1341"/>
                      <a:pt x="291" y="668"/>
                      <a:pt x="180" y="62"/>
                    </a:cubicBezTo>
                    <a:cubicBezTo>
                      <a:pt x="180" y="19"/>
                      <a:pt x="148" y="0"/>
                      <a:pt x="112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1622;p32">
                <a:extLst>
                  <a:ext uri="{FF2B5EF4-FFF2-40B4-BE49-F238E27FC236}">
                    <a16:creationId xmlns:a16="http://schemas.microsoft.com/office/drawing/2014/main" id="{F939B1EE-C725-4897-9DF2-6E1C1CDC640F}"/>
                  </a:ext>
                </a:extLst>
              </p:cNvPr>
              <p:cNvSpPr/>
              <p:nvPr/>
            </p:nvSpPr>
            <p:spPr>
              <a:xfrm>
                <a:off x="6199050" y="1590750"/>
                <a:ext cx="47175" cy="196800"/>
              </a:xfrm>
              <a:custGeom>
                <a:avLst/>
                <a:gdLst/>
                <a:ahLst/>
                <a:cxnLst/>
                <a:rect l="l" t="t" r="r" b="b"/>
                <a:pathLst>
                  <a:path w="1887" h="7872" extrusionOk="0">
                    <a:moveTo>
                      <a:pt x="1806" y="0"/>
                    </a:moveTo>
                    <a:cubicBezTo>
                      <a:pt x="1780" y="0"/>
                      <a:pt x="1755" y="13"/>
                      <a:pt x="1741" y="43"/>
                    </a:cubicBezTo>
                    <a:cubicBezTo>
                      <a:pt x="1562" y="359"/>
                      <a:pt x="1246" y="572"/>
                      <a:pt x="1033" y="854"/>
                    </a:cubicBezTo>
                    <a:cubicBezTo>
                      <a:pt x="854" y="1110"/>
                      <a:pt x="675" y="1425"/>
                      <a:pt x="572" y="1707"/>
                    </a:cubicBezTo>
                    <a:cubicBezTo>
                      <a:pt x="282" y="2389"/>
                      <a:pt x="35" y="3132"/>
                      <a:pt x="35" y="3840"/>
                    </a:cubicBezTo>
                    <a:cubicBezTo>
                      <a:pt x="1" y="4198"/>
                      <a:pt x="35" y="4522"/>
                      <a:pt x="112" y="4838"/>
                    </a:cubicBezTo>
                    <a:cubicBezTo>
                      <a:pt x="214" y="5230"/>
                      <a:pt x="427" y="5512"/>
                      <a:pt x="606" y="5870"/>
                    </a:cubicBezTo>
                    <a:cubicBezTo>
                      <a:pt x="888" y="6544"/>
                      <a:pt x="1033" y="7252"/>
                      <a:pt x="1391" y="7858"/>
                    </a:cubicBezTo>
                    <a:cubicBezTo>
                      <a:pt x="1401" y="7868"/>
                      <a:pt x="1414" y="7872"/>
                      <a:pt x="1427" y="7872"/>
                    </a:cubicBezTo>
                    <a:cubicBezTo>
                      <a:pt x="1457" y="7872"/>
                      <a:pt x="1484" y="7848"/>
                      <a:pt x="1460" y="7823"/>
                    </a:cubicBezTo>
                    <a:cubicBezTo>
                      <a:pt x="1246" y="7465"/>
                      <a:pt x="1246" y="7081"/>
                      <a:pt x="1178" y="6689"/>
                    </a:cubicBezTo>
                    <a:cubicBezTo>
                      <a:pt x="1101" y="6399"/>
                      <a:pt x="999" y="6083"/>
                      <a:pt x="888" y="5802"/>
                    </a:cubicBezTo>
                    <a:cubicBezTo>
                      <a:pt x="752" y="5478"/>
                      <a:pt x="538" y="5196"/>
                      <a:pt x="427" y="4872"/>
                    </a:cubicBezTo>
                    <a:cubicBezTo>
                      <a:pt x="325" y="4479"/>
                      <a:pt x="325" y="3985"/>
                      <a:pt x="393" y="3592"/>
                    </a:cubicBezTo>
                    <a:cubicBezTo>
                      <a:pt x="538" y="2884"/>
                      <a:pt x="820" y="1997"/>
                      <a:pt x="1178" y="1357"/>
                    </a:cubicBezTo>
                    <a:cubicBezTo>
                      <a:pt x="1460" y="931"/>
                      <a:pt x="1886" y="606"/>
                      <a:pt x="1886" y="77"/>
                    </a:cubicBezTo>
                    <a:cubicBezTo>
                      <a:pt x="1886" y="31"/>
                      <a:pt x="1845" y="0"/>
                      <a:pt x="180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1623;p32">
                <a:extLst>
                  <a:ext uri="{FF2B5EF4-FFF2-40B4-BE49-F238E27FC236}">
                    <a16:creationId xmlns:a16="http://schemas.microsoft.com/office/drawing/2014/main" id="{0FB2EA4D-E43D-4633-93A6-6C0E4F812892}"/>
                  </a:ext>
                </a:extLst>
              </p:cNvPr>
              <p:cNvSpPr/>
              <p:nvPr/>
            </p:nvSpPr>
            <p:spPr>
              <a:xfrm>
                <a:off x="6337150" y="1482175"/>
                <a:ext cx="79525" cy="63625"/>
              </a:xfrm>
              <a:custGeom>
                <a:avLst/>
                <a:gdLst/>
                <a:ahLst/>
                <a:cxnLst/>
                <a:rect l="l" t="t" r="r" b="b"/>
                <a:pathLst>
                  <a:path w="3181" h="2545" extrusionOk="0">
                    <a:moveTo>
                      <a:pt x="3102" y="1"/>
                    </a:moveTo>
                    <a:cubicBezTo>
                      <a:pt x="3093" y="1"/>
                      <a:pt x="3084" y="4"/>
                      <a:pt x="3076" y="10"/>
                    </a:cubicBezTo>
                    <a:cubicBezTo>
                      <a:pt x="2479" y="471"/>
                      <a:pt x="1873" y="897"/>
                      <a:pt x="1302" y="1324"/>
                    </a:cubicBezTo>
                    <a:cubicBezTo>
                      <a:pt x="841" y="1682"/>
                      <a:pt x="517" y="2143"/>
                      <a:pt x="56" y="2467"/>
                    </a:cubicBezTo>
                    <a:cubicBezTo>
                      <a:pt x="1" y="2495"/>
                      <a:pt x="13" y="2544"/>
                      <a:pt x="55" y="2544"/>
                    </a:cubicBezTo>
                    <a:cubicBezTo>
                      <a:pt x="65" y="2544"/>
                      <a:pt x="77" y="2542"/>
                      <a:pt x="90" y="2535"/>
                    </a:cubicBezTo>
                    <a:cubicBezTo>
                      <a:pt x="628" y="2254"/>
                      <a:pt x="1088" y="1827"/>
                      <a:pt x="1626" y="1503"/>
                    </a:cubicBezTo>
                    <a:cubicBezTo>
                      <a:pt x="2189" y="1076"/>
                      <a:pt x="2692" y="650"/>
                      <a:pt x="3153" y="78"/>
                    </a:cubicBezTo>
                    <a:cubicBezTo>
                      <a:pt x="3180" y="51"/>
                      <a:pt x="3141" y="1"/>
                      <a:pt x="3102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1624;p32">
                <a:extLst>
                  <a:ext uri="{FF2B5EF4-FFF2-40B4-BE49-F238E27FC236}">
                    <a16:creationId xmlns:a16="http://schemas.microsoft.com/office/drawing/2014/main" id="{9C76B232-D16D-4CD0-9CF1-245D08D4868D}"/>
                  </a:ext>
                </a:extLst>
              </p:cNvPr>
              <p:cNvSpPr/>
              <p:nvPr/>
            </p:nvSpPr>
            <p:spPr>
              <a:xfrm>
                <a:off x="6454125" y="1525350"/>
                <a:ext cx="61725" cy="161400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6456" extrusionOk="0">
                    <a:moveTo>
                      <a:pt x="2311" y="0"/>
                    </a:moveTo>
                    <a:cubicBezTo>
                      <a:pt x="2274" y="0"/>
                      <a:pt x="2235" y="17"/>
                      <a:pt x="2202" y="57"/>
                    </a:cubicBezTo>
                    <a:cubicBezTo>
                      <a:pt x="2023" y="313"/>
                      <a:pt x="1639" y="450"/>
                      <a:pt x="1383" y="629"/>
                    </a:cubicBezTo>
                    <a:cubicBezTo>
                      <a:pt x="1135" y="808"/>
                      <a:pt x="922" y="1021"/>
                      <a:pt x="743" y="1235"/>
                    </a:cubicBezTo>
                    <a:cubicBezTo>
                      <a:pt x="393" y="1661"/>
                      <a:pt x="103" y="2156"/>
                      <a:pt x="69" y="2728"/>
                    </a:cubicBezTo>
                    <a:cubicBezTo>
                      <a:pt x="1" y="3299"/>
                      <a:pt x="35" y="3939"/>
                      <a:pt x="180" y="4468"/>
                    </a:cubicBezTo>
                    <a:cubicBezTo>
                      <a:pt x="282" y="4749"/>
                      <a:pt x="393" y="4963"/>
                      <a:pt x="530" y="5219"/>
                    </a:cubicBezTo>
                    <a:cubicBezTo>
                      <a:pt x="743" y="5645"/>
                      <a:pt x="820" y="5961"/>
                      <a:pt x="888" y="6387"/>
                    </a:cubicBezTo>
                    <a:cubicBezTo>
                      <a:pt x="903" y="6436"/>
                      <a:pt x="933" y="6455"/>
                      <a:pt x="965" y="6455"/>
                    </a:cubicBezTo>
                    <a:cubicBezTo>
                      <a:pt x="1005" y="6455"/>
                      <a:pt x="1048" y="6425"/>
                      <a:pt x="1067" y="6387"/>
                    </a:cubicBezTo>
                    <a:cubicBezTo>
                      <a:pt x="1212" y="5927"/>
                      <a:pt x="1212" y="5645"/>
                      <a:pt x="999" y="5219"/>
                    </a:cubicBezTo>
                    <a:cubicBezTo>
                      <a:pt x="572" y="4536"/>
                      <a:pt x="393" y="3896"/>
                      <a:pt x="393" y="3086"/>
                    </a:cubicBezTo>
                    <a:cubicBezTo>
                      <a:pt x="427" y="2301"/>
                      <a:pt x="854" y="1695"/>
                      <a:pt x="1383" y="1124"/>
                    </a:cubicBezTo>
                    <a:cubicBezTo>
                      <a:pt x="1707" y="808"/>
                      <a:pt x="2202" y="595"/>
                      <a:pt x="2415" y="168"/>
                    </a:cubicBezTo>
                    <a:cubicBezTo>
                      <a:pt x="2469" y="91"/>
                      <a:pt x="2397" y="0"/>
                      <a:pt x="2311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1625;p32">
                <a:extLst>
                  <a:ext uri="{FF2B5EF4-FFF2-40B4-BE49-F238E27FC236}">
                    <a16:creationId xmlns:a16="http://schemas.microsoft.com/office/drawing/2014/main" id="{35CC7A23-F3C7-446E-BA5B-2A46B0217D41}"/>
                  </a:ext>
                </a:extLst>
              </p:cNvPr>
              <p:cNvSpPr/>
              <p:nvPr/>
            </p:nvSpPr>
            <p:spPr>
              <a:xfrm>
                <a:off x="6448800" y="1707300"/>
                <a:ext cx="34050" cy="88000"/>
              </a:xfrm>
              <a:custGeom>
                <a:avLst/>
                <a:gdLst/>
                <a:ahLst/>
                <a:cxnLst/>
                <a:rect l="l" t="t" r="r" b="b"/>
                <a:pathLst>
                  <a:path w="1362" h="3520" extrusionOk="0">
                    <a:moveTo>
                      <a:pt x="1188" y="0"/>
                    </a:moveTo>
                    <a:cubicBezTo>
                      <a:pt x="1160" y="0"/>
                      <a:pt x="1131" y="10"/>
                      <a:pt x="1101" y="31"/>
                    </a:cubicBezTo>
                    <a:cubicBezTo>
                      <a:pt x="709" y="389"/>
                      <a:pt x="427" y="1097"/>
                      <a:pt x="248" y="1600"/>
                    </a:cubicBezTo>
                    <a:cubicBezTo>
                      <a:pt x="0" y="2343"/>
                      <a:pt x="248" y="2803"/>
                      <a:pt x="461" y="3443"/>
                    </a:cubicBezTo>
                    <a:cubicBezTo>
                      <a:pt x="495" y="3486"/>
                      <a:pt x="529" y="3520"/>
                      <a:pt x="572" y="3520"/>
                    </a:cubicBezTo>
                    <a:lnTo>
                      <a:pt x="640" y="3520"/>
                    </a:lnTo>
                    <a:cubicBezTo>
                      <a:pt x="674" y="3520"/>
                      <a:pt x="709" y="3443"/>
                      <a:pt x="674" y="3409"/>
                    </a:cubicBezTo>
                    <a:cubicBezTo>
                      <a:pt x="359" y="3272"/>
                      <a:pt x="572" y="2027"/>
                      <a:pt x="606" y="1814"/>
                    </a:cubicBezTo>
                    <a:cubicBezTo>
                      <a:pt x="674" y="1566"/>
                      <a:pt x="819" y="1353"/>
                      <a:pt x="922" y="1140"/>
                    </a:cubicBezTo>
                    <a:cubicBezTo>
                      <a:pt x="1033" y="816"/>
                      <a:pt x="1067" y="500"/>
                      <a:pt x="1280" y="244"/>
                    </a:cubicBezTo>
                    <a:cubicBezTo>
                      <a:pt x="1361" y="136"/>
                      <a:pt x="1292" y="0"/>
                      <a:pt x="1188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1626;p32">
                <a:extLst>
                  <a:ext uri="{FF2B5EF4-FFF2-40B4-BE49-F238E27FC236}">
                    <a16:creationId xmlns:a16="http://schemas.microsoft.com/office/drawing/2014/main" id="{C488B3AD-0C81-4FE4-A597-F043B511A722}"/>
                  </a:ext>
                </a:extLst>
              </p:cNvPr>
              <p:cNvSpPr/>
              <p:nvPr/>
            </p:nvSpPr>
            <p:spPr>
              <a:xfrm>
                <a:off x="6607700" y="1928250"/>
                <a:ext cx="104075" cy="309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1238" extrusionOk="0">
                    <a:moveTo>
                      <a:pt x="3332" y="0"/>
                    </a:moveTo>
                    <a:cubicBezTo>
                      <a:pt x="3109" y="0"/>
                      <a:pt x="2871" y="72"/>
                      <a:pt x="2568" y="193"/>
                    </a:cubicBezTo>
                    <a:cubicBezTo>
                      <a:pt x="2175" y="329"/>
                      <a:pt x="1851" y="508"/>
                      <a:pt x="1467" y="619"/>
                    </a:cubicBezTo>
                    <a:cubicBezTo>
                      <a:pt x="1160" y="702"/>
                      <a:pt x="936" y="843"/>
                      <a:pt x="703" y="843"/>
                    </a:cubicBezTo>
                    <a:cubicBezTo>
                      <a:pt x="554" y="843"/>
                      <a:pt x="401" y="786"/>
                      <a:pt x="222" y="619"/>
                    </a:cubicBezTo>
                    <a:cubicBezTo>
                      <a:pt x="194" y="591"/>
                      <a:pt x="164" y="579"/>
                      <a:pt x="136" y="579"/>
                    </a:cubicBezTo>
                    <a:cubicBezTo>
                      <a:pt x="57" y="579"/>
                      <a:pt x="0" y="679"/>
                      <a:pt x="77" y="756"/>
                    </a:cubicBezTo>
                    <a:cubicBezTo>
                      <a:pt x="375" y="1111"/>
                      <a:pt x="605" y="1237"/>
                      <a:pt x="879" y="1237"/>
                    </a:cubicBezTo>
                    <a:cubicBezTo>
                      <a:pt x="1098" y="1237"/>
                      <a:pt x="1346" y="1156"/>
                      <a:pt x="1681" y="1046"/>
                    </a:cubicBezTo>
                    <a:cubicBezTo>
                      <a:pt x="2107" y="935"/>
                      <a:pt x="2457" y="722"/>
                      <a:pt x="2883" y="577"/>
                    </a:cubicBezTo>
                    <a:cubicBezTo>
                      <a:pt x="3063" y="508"/>
                      <a:pt x="3310" y="406"/>
                      <a:pt x="3523" y="406"/>
                    </a:cubicBezTo>
                    <a:cubicBezTo>
                      <a:pt x="3736" y="440"/>
                      <a:pt x="3847" y="508"/>
                      <a:pt x="4027" y="508"/>
                    </a:cubicBezTo>
                    <a:cubicBezTo>
                      <a:pt x="4038" y="511"/>
                      <a:pt x="4049" y="513"/>
                      <a:pt x="4059" y="513"/>
                    </a:cubicBezTo>
                    <a:cubicBezTo>
                      <a:pt x="4163" y="513"/>
                      <a:pt x="4157" y="357"/>
                      <a:pt x="4095" y="295"/>
                    </a:cubicBezTo>
                    <a:cubicBezTo>
                      <a:pt x="3812" y="88"/>
                      <a:pt x="3581" y="0"/>
                      <a:pt x="3332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1627;p32">
                <a:extLst>
                  <a:ext uri="{FF2B5EF4-FFF2-40B4-BE49-F238E27FC236}">
                    <a16:creationId xmlns:a16="http://schemas.microsoft.com/office/drawing/2014/main" id="{C4E3BCD7-6A52-477A-A51C-5C67CD3CA2CE}"/>
                  </a:ext>
                </a:extLst>
              </p:cNvPr>
              <p:cNvSpPr/>
              <p:nvPr/>
            </p:nvSpPr>
            <p:spPr>
              <a:xfrm>
                <a:off x="6602575" y="2011075"/>
                <a:ext cx="124025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4961" h="1498" extrusionOk="0">
                    <a:moveTo>
                      <a:pt x="2586" y="0"/>
                    </a:moveTo>
                    <a:cubicBezTo>
                      <a:pt x="1748" y="0"/>
                      <a:pt x="942" y="489"/>
                      <a:pt x="137" y="676"/>
                    </a:cubicBezTo>
                    <a:cubicBezTo>
                      <a:pt x="0" y="719"/>
                      <a:pt x="34" y="889"/>
                      <a:pt x="179" y="889"/>
                    </a:cubicBezTo>
                    <a:cubicBezTo>
                      <a:pt x="242" y="895"/>
                      <a:pt x="305" y="898"/>
                      <a:pt x="368" y="898"/>
                    </a:cubicBezTo>
                    <a:cubicBezTo>
                      <a:pt x="732" y="898"/>
                      <a:pt x="1095" y="800"/>
                      <a:pt x="1459" y="676"/>
                    </a:cubicBezTo>
                    <a:cubicBezTo>
                      <a:pt x="1811" y="554"/>
                      <a:pt x="2164" y="446"/>
                      <a:pt x="2544" y="446"/>
                    </a:cubicBezTo>
                    <a:cubicBezTo>
                      <a:pt x="2698" y="446"/>
                      <a:pt x="2856" y="464"/>
                      <a:pt x="3020" y="505"/>
                    </a:cubicBezTo>
                    <a:cubicBezTo>
                      <a:pt x="3413" y="608"/>
                      <a:pt x="3805" y="932"/>
                      <a:pt x="4155" y="1145"/>
                    </a:cubicBezTo>
                    <a:cubicBezTo>
                      <a:pt x="4334" y="1247"/>
                      <a:pt x="4760" y="1316"/>
                      <a:pt x="4871" y="1461"/>
                    </a:cubicBezTo>
                    <a:cubicBezTo>
                      <a:pt x="4884" y="1487"/>
                      <a:pt x="4902" y="1498"/>
                      <a:pt x="4918" y="1498"/>
                    </a:cubicBezTo>
                    <a:cubicBezTo>
                      <a:pt x="4943" y="1498"/>
                      <a:pt x="4961" y="1469"/>
                      <a:pt x="4940" y="1427"/>
                    </a:cubicBezTo>
                    <a:cubicBezTo>
                      <a:pt x="4871" y="1179"/>
                      <a:pt x="4547" y="1145"/>
                      <a:pt x="4368" y="966"/>
                    </a:cubicBezTo>
                    <a:cubicBezTo>
                      <a:pt x="4087" y="676"/>
                      <a:pt x="3805" y="360"/>
                      <a:pt x="3413" y="181"/>
                    </a:cubicBezTo>
                    <a:cubicBezTo>
                      <a:pt x="3133" y="52"/>
                      <a:pt x="2858" y="0"/>
                      <a:pt x="258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1628;p32">
                <a:extLst>
                  <a:ext uri="{FF2B5EF4-FFF2-40B4-BE49-F238E27FC236}">
                    <a16:creationId xmlns:a16="http://schemas.microsoft.com/office/drawing/2014/main" id="{FC3B07B6-426D-4FF2-9DF5-C3BA959A1E79}"/>
                  </a:ext>
                </a:extLst>
              </p:cNvPr>
              <p:cNvSpPr/>
              <p:nvPr/>
            </p:nvSpPr>
            <p:spPr>
              <a:xfrm>
                <a:off x="6580400" y="2084050"/>
                <a:ext cx="1252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5008" h="956" extrusionOk="0">
                    <a:moveTo>
                      <a:pt x="2986" y="0"/>
                    </a:moveTo>
                    <a:cubicBezTo>
                      <a:pt x="2056" y="0"/>
                      <a:pt x="1135" y="529"/>
                      <a:pt x="213" y="640"/>
                    </a:cubicBezTo>
                    <a:cubicBezTo>
                      <a:pt x="0" y="674"/>
                      <a:pt x="0" y="956"/>
                      <a:pt x="213" y="956"/>
                    </a:cubicBezTo>
                    <a:cubicBezTo>
                      <a:pt x="955" y="956"/>
                      <a:pt x="1706" y="743"/>
                      <a:pt x="2448" y="572"/>
                    </a:cubicBezTo>
                    <a:cubicBezTo>
                      <a:pt x="2674" y="522"/>
                      <a:pt x="2885" y="501"/>
                      <a:pt x="3096" y="501"/>
                    </a:cubicBezTo>
                    <a:cubicBezTo>
                      <a:pt x="3348" y="501"/>
                      <a:pt x="3599" y="530"/>
                      <a:pt x="3873" y="572"/>
                    </a:cubicBezTo>
                    <a:cubicBezTo>
                      <a:pt x="4265" y="606"/>
                      <a:pt x="4547" y="888"/>
                      <a:pt x="4939" y="956"/>
                    </a:cubicBezTo>
                    <a:cubicBezTo>
                      <a:pt x="4974" y="956"/>
                      <a:pt x="5008" y="888"/>
                      <a:pt x="4974" y="854"/>
                    </a:cubicBezTo>
                    <a:cubicBezTo>
                      <a:pt x="4726" y="743"/>
                      <a:pt x="4581" y="427"/>
                      <a:pt x="4334" y="282"/>
                    </a:cubicBezTo>
                    <a:cubicBezTo>
                      <a:pt x="3975" y="69"/>
                      <a:pt x="3412" y="0"/>
                      <a:pt x="298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1629;p32">
                <a:extLst>
                  <a:ext uri="{FF2B5EF4-FFF2-40B4-BE49-F238E27FC236}">
                    <a16:creationId xmlns:a16="http://schemas.microsoft.com/office/drawing/2014/main" id="{BE69C696-3DA3-456C-9A43-99FC464BA332}"/>
                  </a:ext>
                </a:extLst>
              </p:cNvPr>
              <p:cNvSpPr/>
              <p:nvPr/>
            </p:nvSpPr>
            <p:spPr>
              <a:xfrm>
                <a:off x="6577925" y="2175825"/>
                <a:ext cx="179950" cy="26400"/>
              </a:xfrm>
              <a:custGeom>
                <a:avLst/>
                <a:gdLst/>
                <a:ahLst/>
                <a:cxnLst/>
                <a:rect l="l" t="t" r="r" b="b"/>
                <a:pathLst>
                  <a:path w="7198" h="1056" extrusionOk="0">
                    <a:moveTo>
                      <a:pt x="7140" y="1"/>
                    </a:moveTo>
                    <a:cubicBezTo>
                      <a:pt x="7127" y="1"/>
                      <a:pt x="7112" y="8"/>
                      <a:pt x="7094" y="23"/>
                    </a:cubicBezTo>
                    <a:cubicBezTo>
                      <a:pt x="6668" y="313"/>
                      <a:pt x="5960" y="348"/>
                      <a:pt x="5465" y="450"/>
                    </a:cubicBezTo>
                    <a:cubicBezTo>
                      <a:pt x="4859" y="561"/>
                      <a:pt x="4254" y="527"/>
                      <a:pt x="3648" y="561"/>
                    </a:cubicBezTo>
                    <a:cubicBezTo>
                      <a:pt x="3274" y="585"/>
                      <a:pt x="2934" y="609"/>
                      <a:pt x="2577" y="609"/>
                    </a:cubicBezTo>
                    <a:cubicBezTo>
                      <a:pt x="2429" y="609"/>
                      <a:pt x="2278" y="605"/>
                      <a:pt x="2121" y="595"/>
                    </a:cubicBezTo>
                    <a:cubicBezTo>
                      <a:pt x="1549" y="527"/>
                      <a:pt x="628" y="416"/>
                      <a:pt x="167" y="23"/>
                    </a:cubicBezTo>
                    <a:cubicBezTo>
                      <a:pt x="155" y="17"/>
                      <a:pt x="141" y="14"/>
                      <a:pt x="127" y="14"/>
                    </a:cubicBezTo>
                    <a:cubicBezTo>
                      <a:pt x="65" y="14"/>
                      <a:pt x="1" y="71"/>
                      <a:pt x="56" y="134"/>
                    </a:cubicBezTo>
                    <a:cubicBezTo>
                      <a:pt x="449" y="450"/>
                      <a:pt x="1089" y="561"/>
                      <a:pt x="1549" y="740"/>
                    </a:cubicBezTo>
                    <a:cubicBezTo>
                      <a:pt x="1987" y="886"/>
                      <a:pt x="2409" y="948"/>
                      <a:pt x="2837" y="948"/>
                    </a:cubicBezTo>
                    <a:cubicBezTo>
                      <a:pt x="3034" y="948"/>
                      <a:pt x="3233" y="935"/>
                      <a:pt x="3435" y="911"/>
                    </a:cubicBezTo>
                    <a:cubicBezTo>
                      <a:pt x="4612" y="808"/>
                      <a:pt x="6241" y="1056"/>
                      <a:pt x="7171" y="134"/>
                    </a:cubicBezTo>
                    <a:cubicBezTo>
                      <a:pt x="7197" y="75"/>
                      <a:pt x="7183" y="1"/>
                      <a:pt x="7140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1630;p32">
                <a:extLst>
                  <a:ext uri="{FF2B5EF4-FFF2-40B4-BE49-F238E27FC236}">
                    <a16:creationId xmlns:a16="http://schemas.microsoft.com/office/drawing/2014/main" id="{086263AB-5DB9-4D52-9322-C20F43239838}"/>
                  </a:ext>
                </a:extLst>
              </p:cNvPr>
              <p:cNvSpPr/>
              <p:nvPr/>
            </p:nvSpPr>
            <p:spPr>
              <a:xfrm>
                <a:off x="6813075" y="2104900"/>
                <a:ext cx="127125" cy="50200"/>
              </a:xfrm>
              <a:custGeom>
                <a:avLst/>
                <a:gdLst/>
                <a:ahLst/>
                <a:cxnLst/>
                <a:rect l="l" t="t" r="r" b="b"/>
                <a:pathLst>
                  <a:path w="5085" h="2008" extrusionOk="0">
                    <a:moveTo>
                      <a:pt x="4236" y="0"/>
                    </a:moveTo>
                    <a:cubicBezTo>
                      <a:pt x="3596" y="0"/>
                      <a:pt x="2980" y="61"/>
                      <a:pt x="2346" y="335"/>
                    </a:cubicBezTo>
                    <a:cubicBezTo>
                      <a:pt x="1527" y="728"/>
                      <a:pt x="751" y="1367"/>
                      <a:pt x="34" y="1939"/>
                    </a:cubicBezTo>
                    <a:cubicBezTo>
                      <a:pt x="0" y="1973"/>
                      <a:pt x="77" y="2007"/>
                      <a:pt x="111" y="2007"/>
                    </a:cubicBezTo>
                    <a:cubicBezTo>
                      <a:pt x="853" y="1615"/>
                      <a:pt x="1570" y="1154"/>
                      <a:pt x="2312" y="762"/>
                    </a:cubicBezTo>
                    <a:cubicBezTo>
                      <a:pt x="3131" y="378"/>
                      <a:pt x="4129" y="233"/>
                      <a:pt x="5016" y="88"/>
                    </a:cubicBezTo>
                    <a:cubicBezTo>
                      <a:pt x="5085" y="88"/>
                      <a:pt x="5050" y="20"/>
                      <a:pt x="5016" y="20"/>
                    </a:cubicBezTo>
                    <a:cubicBezTo>
                      <a:pt x="4751" y="10"/>
                      <a:pt x="4491" y="0"/>
                      <a:pt x="423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1631;p32">
                <a:extLst>
                  <a:ext uri="{FF2B5EF4-FFF2-40B4-BE49-F238E27FC236}">
                    <a16:creationId xmlns:a16="http://schemas.microsoft.com/office/drawing/2014/main" id="{46A6784B-8F05-42AE-9058-AD0EF19D86EF}"/>
                  </a:ext>
                </a:extLst>
              </p:cNvPr>
              <p:cNvSpPr/>
              <p:nvPr/>
            </p:nvSpPr>
            <p:spPr>
              <a:xfrm>
                <a:off x="6908175" y="2041775"/>
                <a:ext cx="144850" cy="24025"/>
              </a:xfrm>
              <a:custGeom>
                <a:avLst/>
                <a:gdLst/>
                <a:ahLst/>
                <a:cxnLst/>
                <a:rect l="l" t="t" r="r" b="b"/>
                <a:pathLst>
                  <a:path w="5794" h="961" extrusionOk="0">
                    <a:moveTo>
                      <a:pt x="841" y="0"/>
                    </a:moveTo>
                    <a:cubicBezTo>
                      <a:pt x="597" y="0"/>
                      <a:pt x="343" y="17"/>
                      <a:pt x="69" y="54"/>
                    </a:cubicBezTo>
                    <a:cubicBezTo>
                      <a:pt x="1" y="88"/>
                      <a:pt x="1" y="164"/>
                      <a:pt x="69" y="199"/>
                    </a:cubicBezTo>
                    <a:cubicBezTo>
                      <a:pt x="641" y="267"/>
                      <a:pt x="1281" y="233"/>
                      <a:pt x="1852" y="412"/>
                    </a:cubicBezTo>
                    <a:cubicBezTo>
                      <a:pt x="2415" y="557"/>
                      <a:pt x="2953" y="804"/>
                      <a:pt x="3524" y="873"/>
                    </a:cubicBezTo>
                    <a:cubicBezTo>
                      <a:pt x="3840" y="904"/>
                      <a:pt x="4234" y="961"/>
                      <a:pt x="4622" y="961"/>
                    </a:cubicBezTo>
                    <a:cubicBezTo>
                      <a:pt x="5062" y="961"/>
                      <a:pt x="5494" y="888"/>
                      <a:pt x="5793" y="625"/>
                    </a:cubicBezTo>
                    <a:cubicBezTo>
                      <a:pt x="5793" y="601"/>
                      <a:pt x="5776" y="577"/>
                      <a:pt x="5766" y="577"/>
                    </a:cubicBezTo>
                    <a:cubicBezTo>
                      <a:pt x="5762" y="577"/>
                      <a:pt x="5759" y="581"/>
                      <a:pt x="5759" y="591"/>
                    </a:cubicBezTo>
                    <a:cubicBezTo>
                      <a:pt x="5599" y="677"/>
                      <a:pt x="5429" y="707"/>
                      <a:pt x="5257" y="707"/>
                    </a:cubicBezTo>
                    <a:cubicBezTo>
                      <a:pt x="4934" y="707"/>
                      <a:pt x="4601" y="601"/>
                      <a:pt x="4301" y="557"/>
                    </a:cubicBezTo>
                    <a:cubicBezTo>
                      <a:pt x="3806" y="446"/>
                      <a:pt x="3345" y="480"/>
                      <a:pt x="2842" y="344"/>
                    </a:cubicBezTo>
                    <a:cubicBezTo>
                      <a:pt x="2115" y="131"/>
                      <a:pt x="1517" y="0"/>
                      <a:pt x="841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1632;p32">
                <a:extLst>
                  <a:ext uri="{FF2B5EF4-FFF2-40B4-BE49-F238E27FC236}">
                    <a16:creationId xmlns:a16="http://schemas.microsoft.com/office/drawing/2014/main" id="{FC4D72A1-AEAA-414E-A40F-4863F17B3A77}"/>
                  </a:ext>
                </a:extLst>
              </p:cNvPr>
              <p:cNvSpPr/>
              <p:nvPr/>
            </p:nvSpPr>
            <p:spPr>
              <a:xfrm>
                <a:off x="6740350" y="2164975"/>
                <a:ext cx="169875" cy="92275"/>
              </a:xfrm>
              <a:custGeom>
                <a:avLst/>
                <a:gdLst/>
                <a:ahLst/>
                <a:cxnLst/>
                <a:rect l="l" t="t" r="r" b="b"/>
                <a:pathLst>
                  <a:path w="6795" h="3691" extrusionOk="0">
                    <a:moveTo>
                      <a:pt x="6593" y="0"/>
                    </a:moveTo>
                    <a:cubicBezTo>
                      <a:pt x="6563" y="0"/>
                      <a:pt x="6531" y="9"/>
                      <a:pt x="6501" y="31"/>
                    </a:cubicBezTo>
                    <a:cubicBezTo>
                      <a:pt x="6185" y="321"/>
                      <a:pt x="5545" y="602"/>
                      <a:pt x="5153" y="782"/>
                    </a:cubicBezTo>
                    <a:cubicBezTo>
                      <a:pt x="4581" y="1029"/>
                      <a:pt x="4010" y="1345"/>
                      <a:pt x="3447" y="1635"/>
                    </a:cubicBezTo>
                    <a:cubicBezTo>
                      <a:pt x="2875" y="1916"/>
                      <a:pt x="2380" y="2274"/>
                      <a:pt x="1843" y="2590"/>
                    </a:cubicBezTo>
                    <a:cubicBezTo>
                      <a:pt x="1314" y="2914"/>
                      <a:pt x="640" y="3375"/>
                      <a:pt x="34" y="3588"/>
                    </a:cubicBezTo>
                    <a:cubicBezTo>
                      <a:pt x="0" y="3622"/>
                      <a:pt x="0" y="3691"/>
                      <a:pt x="68" y="3691"/>
                    </a:cubicBezTo>
                    <a:cubicBezTo>
                      <a:pt x="1382" y="3443"/>
                      <a:pt x="2414" y="2701"/>
                      <a:pt x="3549" y="2095"/>
                    </a:cubicBezTo>
                    <a:cubicBezTo>
                      <a:pt x="4615" y="1558"/>
                      <a:pt x="5827" y="1029"/>
                      <a:pt x="6680" y="210"/>
                    </a:cubicBezTo>
                    <a:cubicBezTo>
                      <a:pt x="6794" y="129"/>
                      <a:pt x="6707" y="0"/>
                      <a:pt x="6593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1633;p32">
                <a:extLst>
                  <a:ext uri="{FF2B5EF4-FFF2-40B4-BE49-F238E27FC236}">
                    <a16:creationId xmlns:a16="http://schemas.microsoft.com/office/drawing/2014/main" id="{7129D384-41B3-49FF-A41B-CF0EE20A0268}"/>
                  </a:ext>
                </a:extLst>
              </p:cNvPr>
              <p:cNvSpPr/>
              <p:nvPr/>
            </p:nvSpPr>
            <p:spPr>
              <a:xfrm>
                <a:off x="6521750" y="2241225"/>
                <a:ext cx="134150" cy="24400"/>
              </a:xfrm>
              <a:custGeom>
                <a:avLst/>
                <a:gdLst/>
                <a:ahLst/>
                <a:cxnLst/>
                <a:rect l="l" t="t" r="r" b="b"/>
                <a:pathLst>
                  <a:path w="5366" h="976" extrusionOk="0">
                    <a:moveTo>
                      <a:pt x="436" y="0"/>
                    </a:moveTo>
                    <a:cubicBezTo>
                      <a:pt x="311" y="0"/>
                      <a:pt x="188" y="13"/>
                      <a:pt x="68" y="43"/>
                    </a:cubicBezTo>
                    <a:cubicBezTo>
                      <a:pt x="0" y="43"/>
                      <a:pt x="0" y="180"/>
                      <a:pt x="68" y="180"/>
                    </a:cubicBezTo>
                    <a:cubicBezTo>
                      <a:pt x="384" y="291"/>
                      <a:pt x="674" y="470"/>
                      <a:pt x="1024" y="572"/>
                    </a:cubicBezTo>
                    <a:cubicBezTo>
                      <a:pt x="1595" y="717"/>
                      <a:pt x="2133" y="854"/>
                      <a:pt x="2696" y="931"/>
                    </a:cubicBezTo>
                    <a:cubicBezTo>
                      <a:pt x="2907" y="963"/>
                      <a:pt x="3114" y="976"/>
                      <a:pt x="3319" y="976"/>
                    </a:cubicBezTo>
                    <a:cubicBezTo>
                      <a:pt x="3977" y="976"/>
                      <a:pt x="4613" y="846"/>
                      <a:pt x="5289" y="820"/>
                    </a:cubicBezTo>
                    <a:cubicBezTo>
                      <a:pt x="5366" y="820"/>
                      <a:pt x="5366" y="717"/>
                      <a:pt x="5289" y="717"/>
                    </a:cubicBezTo>
                    <a:cubicBezTo>
                      <a:pt x="5034" y="745"/>
                      <a:pt x="4801" y="795"/>
                      <a:pt x="4531" y="795"/>
                    </a:cubicBezTo>
                    <a:cubicBezTo>
                      <a:pt x="4468" y="795"/>
                      <a:pt x="4402" y="792"/>
                      <a:pt x="4334" y="786"/>
                    </a:cubicBezTo>
                    <a:cubicBezTo>
                      <a:pt x="4120" y="751"/>
                      <a:pt x="3941" y="683"/>
                      <a:pt x="3728" y="606"/>
                    </a:cubicBezTo>
                    <a:cubicBezTo>
                      <a:pt x="3267" y="504"/>
                      <a:pt x="2773" y="538"/>
                      <a:pt x="2269" y="427"/>
                    </a:cubicBezTo>
                    <a:cubicBezTo>
                      <a:pt x="1709" y="314"/>
                      <a:pt x="1049" y="0"/>
                      <a:pt x="436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1634;p32">
                <a:extLst>
                  <a:ext uri="{FF2B5EF4-FFF2-40B4-BE49-F238E27FC236}">
                    <a16:creationId xmlns:a16="http://schemas.microsoft.com/office/drawing/2014/main" id="{1774C6BB-0C6B-43D7-826A-0A6B2557E2D0}"/>
                  </a:ext>
                </a:extLst>
              </p:cNvPr>
              <p:cNvSpPr/>
              <p:nvPr/>
            </p:nvSpPr>
            <p:spPr>
              <a:xfrm>
                <a:off x="6354525" y="2091600"/>
                <a:ext cx="78300" cy="111475"/>
              </a:xfrm>
              <a:custGeom>
                <a:avLst/>
                <a:gdLst/>
                <a:ahLst/>
                <a:cxnLst/>
                <a:rect l="l" t="t" r="r" b="b"/>
                <a:pathLst>
                  <a:path w="3132" h="4459" extrusionOk="0">
                    <a:moveTo>
                      <a:pt x="44" y="0"/>
                    </a:moveTo>
                    <a:cubicBezTo>
                      <a:pt x="18" y="0"/>
                      <a:pt x="1" y="26"/>
                      <a:pt x="1" y="57"/>
                    </a:cubicBezTo>
                    <a:cubicBezTo>
                      <a:pt x="180" y="372"/>
                      <a:pt x="180" y="833"/>
                      <a:pt x="359" y="1191"/>
                    </a:cubicBezTo>
                    <a:cubicBezTo>
                      <a:pt x="538" y="1584"/>
                      <a:pt x="717" y="1934"/>
                      <a:pt x="1033" y="2292"/>
                    </a:cubicBezTo>
                    <a:cubicBezTo>
                      <a:pt x="1494" y="2718"/>
                      <a:pt x="1741" y="3324"/>
                      <a:pt x="2099" y="3853"/>
                    </a:cubicBezTo>
                    <a:cubicBezTo>
                      <a:pt x="2347" y="4211"/>
                      <a:pt x="2671" y="4280"/>
                      <a:pt x="3063" y="4459"/>
                    </a:cubicBezTo>
                    <a:cubicBezTo>
                      <a:pt x="3132" y="4459"/>
                      <a:pt x="3132" y="4390"/>
                      <a:pt x="3098" y="4356"/>
                    </a:cubicBezTo>
                    <a:cubicBezTo>
                      <a:pt x="2952" y="4143"/>
                      <a:pt x="2705" y="4032"/>
                      <a:pt x="2526" y="3785"/>
                    </a:cubicBezTo>
                    <a:cubicBezTo>
                      <a:pt x="2381" y="3571"/>
                      <a:pt x="2313" y="3324"/>
                      <a:pt x="2168" y="3111"/>
                    </a:cubicBezTo>
                    <a:cubicBezTo>
                      <a:pt x="1954" y="2718"/>
                      <a:pt x="1707" y="2326"/>
                      <a:pt x="1391" y="2044"/>
                    </a:cubicBezTo>
                    <a:cubicBezTo>
                      <a:pt x="1101" y="1763"/>
                      <a:pt x="752" y="1507"/>
                      <a:pt x="504" y="1157"/>
                    </a:cubicBezTo>
                    <a:cubicBezTo>
                      <a:pt x="248" y="799"/>
                      <a:pt x="291" y="372"/>
                      <a:pt x="78" y="14"/>
                    </a:cubicBezTo>
                    <a:cubicBezTo>
                      <a:pt x="65" y="4"/>
                      <a:pt x="54" y="0"/>
                      <a:pt x="44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1635;p32">
                <a:extLst>
                  <a:ext uri="{FF2B5EF4-FFF2-40B4-BE49-F238E27FC236}">
                    <a16:creationId xmlns:a16="http://schemas.microsoft.com/office/drawing/2014/main" id="{5ABEE8AD-5EA9-468E-8960-29499E858986}"/>
                  </a:ext>
                </a:extLst>
              </p:cNvPr>
              <p:cNvSpPr/>
              <p:nvPr/>
            </p:nvSpPr>
            <p:spPr>
              <a:xfrm>
                <a:off x="6372625" y="1970050"/>
                <a:ext cx="37175" cy="88225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3529" extrusionOk="0">
                    <a:moveTo>
                      <a:pt x="71" y="1"/>
                    </a:moveTo>
                    <a:cubicBezTo>
                      <a:pt x="38" y="1"/>
                      <a:pt x="0" y="55"/>
                      <a:pt x="28" y="82"/>
                    </a:cubicBezTo>
                    <a:cubicBezTo>
                      <a:pt x="591" y="1114"/>
                      <a:pt x="309" y="2786"/>
                      <a:pt x="1375" y="3528"/>
                    </a:cubicBezTo>
                    <a:cubicBezTo>
                      <a:pt x="1410" y="3528"/>
                      <a:pt x="1486" y="3494"/>
                      <a:pt x="1444" y="3460"/>
                    </a:cubicBezTo>
                    <a:cubicBezTo>
                      <a:pt x="701" y="2462"/>
                      <a:pt x="983" y="935"/>
                      <a:pt x="96" y="14"/>
                    </a:cubicBezTo>
                    <a:cubicBezTo>
                      <a:pt x="89" y="5"/>
                      <a:pt x="80" y="1"/>
                      <a:pt x="71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1636;p32">
                <a:extLst>
                  <a:ext uri="{FF2B5EF4-FFF2-40B4-BE49-F238E27FC236}">
                    <a16:creationId xmlns:a16="http://schemas.microsoft.com/office/drawing/2014/main" id="{2A7B203F-B0B8-4157-A3C7-269F87503F5A}"/>
                  </a:ext>
                </a:extLst>
              </p:cNvPr>
              <p:cNvSpPr/>
              <p:nvPr/>
            </p:nvSpPr>
            <p:spPr>
              <a:xfrm>
                <a:off x="6620275" y="1602975"/>
                <a:ext cx="27525" cy="58175"/>
              </a:xfrm>
              <a:custGeom>
                <a:avLst/>
                <a:gdLst/>
                <a:ahLst/>
                <a:cxnLst/>
                <a:rect l="l" t="t" r="r" b="b"/>
                <a:pathLst>
                  <a:path w="1101" h="2327" extrusionOk="0">
                    <a:moveTo>
                      <a:pt x="864" y="0"/>
                    </a:moveTo>
                    <a:cubicBezTo>
                      <a:pt x="421" y="0"/>
                      <a:pt x="65" y="480"/>
                      <a:pt x="34" y="868"/>
                    </a:cubicBezTo>
                    <a:cubicBezTo>
                      <a:pt x="0" y="1218"/>
                      <a:pt x="145" y="1542"/>
                      <a:pt x="359" y="1789"/>
                    </a:cubicBezTo>
                    <a:cubicBezTo>
                      <a:pt x="538" y="2003"/>
                      <a:pt x="674" y="2327"/>
                      <a:pt x="964" y="2327"/>
                    </a:cubicBezTo>
                    <a:cubicBezTo>
                      <a:pt x="1067" y="2327"/>
                      <a:pt x="1101" y="2216"/>
                      <a:pt x="1033" y="2148"/>
                    </a:cubicBezTo>
                    <a:cubicBezTo>
                      <a:pt x="998" y="2071"/>
                      <a:pt x="998" y="1969"/>
                      <a:pt x="964" y="1858"/>
                    </a:cubicBezTo>
                    <a:cubicBezTo>
                      <a:pt x="853" y="1687"/>
                      <a:pt x="674" y="1576"/>
                      <a:pt x="572" y="1397"/>
                    </a:cubicBezTo>
                    <a:cubicBezTo>
                      <a:pt x="324" y="1047"/>
                      <a:pt x="359" y="152"/>
                      <a:pt x="964" y="83"/>
                    </a:cubicBezTo>
                    <a:cubicBezTo>
                      <a:pt x="1033" y="83"/>
                      <a:pt x="1033" y="15"/>
                      <a:pt x="998" y="15"/>
                    </a:cubicBezTo>
                    <a:cubicBezTo>
                      <a:pt x="953" y="5"/>
                      <a:pt x="908" y="0"/>
                      <a:pt x="864" y="0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1637;p32">
                <a:extLst>
                  <a:ext uri="{FF2B5EF4-FFF2-40B4-BE49-F238E27FC236}">
                    <a16:creationId xmlns:a16="http://schemas.microsoft.com/office/drawing/2014/main" id="{2831BB1D-52B9-450C-9594-ABC90F76C34A}"/>
                  </a:ext>
                </a:extLst>
              </p:cNvPr>
              <p:cNvSpPr/>
              <p:nvPr/>
            </p:nvSpPr>
            <p:spPr>
              <a:xfrm>
                <a:off x="7031675" y="1509925"/>
                <a:ext cx="89800" cy="139625"/>
              </a:xfrm>
              <a:custGeom>
                <a:avLst/>
                <a:gdLst/>
                <a:ahLst/>
                <a:cxnLst/>
                <a:rect l="l" t="t" r="r" b="b"/>
                <a:pathLst>
                  <a:path w="3592" h="5585" extrusionOk="0">
                    <a:moveTo>
                      <a:pt x="77" y="1"/>
                    </a:moveTo>
                    <a:cubicBezTo>
                      <a:pt x="0" y="1"/>
                      <a:pt x="0" y="77"/>
                      <a:pt x="34" y="111"/>
                    </a:cubicBezTo>
                    <a:cubicBezTo>
                      <a:pt x="427" y="572"/>
                      <a:pt x="819" y="854"/>
                      <a:pt x="1101" y="1425"/>
                    </a:cubicBezTo>
                    <a:cubicBezTo>
                      <a:pt x="1425" y="2031"/>
                      <a:pt x="1954" y="2526"/>
                      <a:pt x="2210" y="3131"/>
                    </a:cubicBezTo>
                    <a:cubicBezTo>
                      <a:pt x="2380" y="3626"/>
                      <a:pt x="2423" y="4129"/>
                      <a:pt x="2670" y="4624"/>
                    </a:cubicBezTo>
                    <a:cubicBezTo>
                      <a:pt x="2773" y="4803"/>
                      <a:pt x="2884" y="5017"/>
                      <a:pt x="2986" y="5153"/>
                    </a:cubicBezTo>
                    <a:cubicBezTo>
                      <a:pt x="3097" y="5264"/>
                      <a:pt x="3310" y="5409"/>
                      <a:pt x="3379" y="5546"/>
                    </a:cubicBezTo>
                    <a:cubicBezTo>
                      <a:pt x="3391" y="5573"/>
                      <a:pt x="3421" y="5585"/>
                      <a:pt x="3454" y="5585"/>
                    </a:cubicBezTo>
                    <a:cubicBezTo>
                      <a:pt x="3517" y="5585"/>
                      <a:pt x="3592" y="5544"/>
                      <a:pt x="3592" y="5477"/>
                    </a:cubicBezTo>
                    <a:cubicBezTo>
                      <a:pt x="3558" y="5051"/>
                      <a:pt x="3165" y="4769"/>
                      <a:pt x="2986" y="4445"/>
                    </a:cubicBezTo>
                    <a:cubicBezTo>
                      <a:pt x="2636" y="3805"/>
                      <a:pt x="2670" y="3097"/>
                      <a:pt x="2312" y="2492"/>
                    </a:cubicBezTo>
                    <a:cubicBezTo>
                      <a:pt x="2099" y="2167"/>
                      <a:pt x="1852" y="1886"/>
                      <a:pt x="1672" y="1604"/>
                    </a:cubicBezTo>
                    <a:cubicBezTo>
                      <a:pt x="1493" y="1357"/>
                      <a:pt x="1391" y="1033"/>
                      <a:pt x="1246" y="785"/>
                    </a:cubicBezTo>
                    <a:cubicBezTo>
                      <a:pt x="964" y="359"/>
                      <a:pt x="538" y="180"/>
                      <a:pt x="77" y="1"/>
                    </a:cubicBezTo>
                    <a:close/>
                  </a:path>
                </a:pathLst>
              </a:custGeom>
              <a:solidFill>
                <a:srgbClr val="F8FF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1638;p32">
                <a:extLst>
                  <a:ext uri="{FF2B5EF4-FFF2-40B4-BE49-F238E27FC236}">
                    <a16:creationId xmlns:a16="http://schemas.microsoft.com/office/drawing/2014/main" id="{6C13BE29-F1EF-4F0C-9D52-A7423C229F5E}"/>
                  </a:ext>
                </a:extLst>
              </p:cNvPr>
              <p:cNvSpPr/>
              <p:nvPr/>
            </p:nvSpPr>
            <p:spPr>
              <a:xfrm>
                <a:off x="6617700" y="1913425"/>
                <a:ext cx="45250" cy="35650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1426" extrusionOk="0">
                    <a:moveTo>
                      <a:pt x="1775" y="1"/>
                    </a:moveTo>
                    <a:cubicBezTo>
                      <a:pt x="1630" y="69"/>
                      <a:pt x="1451" y="103"/>
                      <a:pt x="1281" y="103"/>
                    </a:cubicBezTo>
                    <a:cubicBezTo>
                      <a:pt x="990" y="359"/>
                      <a:pt x="743" y="641"/>
                      <a:pt x="462" y="922"/>
                    </a:cubicBezTo>
                    <a:cubicBezTo>
                      <a:pt x="317" y="1067"/>
                      <a:pt x="172" y="1212"/>
                      <a:pt x="1" y="1349"/>
                    </a:cubicBezTo>
                    <a:cubicBezTo>
                      <a:pt x="103" y="1425"/>
                      <a:pt x="214" y="1425"/>
                      <a:pt x="317" y="1425"/>
                    </a:cubicBezTo>
                    <a:cubicBezTo>
                      <a:pt x="530" y="1425"/>
                      <a:pt x="743" y="1315"/>
                      <a:pt x="990" y="1246"/>
                    </a:cubicBezTo>
                    <a:cubicBezTo>
                      <a:pt x="1315" y="888"/>
                      <a:pt x="1596" y="530"/>
                      <a:pt x="1775" y="69"/>
                    </a:cubicBezTo>
                    <a:cubicBezTo>
                      <a:pt x="1809" y="69"/>
                      <a:pt x="1809" y="35"/>
                      <a:pt x="1775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1639;p32">
                <a:extLst>
                  <a:ext uri="{FF2B5EF4-FFF2-40B4-BE49-F238E27FC236}">
                    <a16:creationId xmlns:a16="http://schemas.microsoft.com/office/drawing/2014/main" id="{F24410F4-19FF-4526-85C8-EA2DBE57E32B}"/>
                  </a:ext>
                </a:extLst>
              </p:cNvPr>
              <p:cNvSpPr/>
              <p:nvPr/>
            </p:nvSpPr>
            <p:spPr>
              <a:xfrm>
                <a:off x="6649700" y="1910650"/>
                <a:ext cx="12400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496" h="215" extrusionOk="0">
                    <a:moveTo>
                      <a:pt x="350" y="1"/>
                    </a:moveTo>
                    <a:cubicBezTo>
                      <a:pt x="316" y="1"/>
                      <a:pt x="316" y="1"/>
                      <a:pt x="282" y="44"/>
                    </a:cubicBezTo>
                    <a:cubicBezTo>
                      <a:pt x="171" y="78"/>
                      <a:pt x="103" y="146"/>
                      <a:pt x="1" y="214"/>
                    </a:cubicBezTo>
                    <a:cubicBezTo>
                      <a:pt x="171" y="214"/>
                      <a:pt x="350" y="180"/>
                      <a:pt x="495" y="112"/>
                    </a:cubicBezTo>
                    <a:cubicBezTo>
                      <a:pt x="495" y="44"/>
                      <a:pt x="427" y="1"/>
                      <a:pt x="350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1640;p32">
                <a:extLst>
                  <a:ext uri="{FF2B5EF4-FFF2-40B4-BE49-F238E27FC236}">
                    <a16:creationId xmlns:a16="http://schemas.microsoft.com/office/drawing/2014/main" id="{CBE0D0FB-3BE0-4FB7-9E5E-65F0CE5667DF}"/>
                  </a:ext>
                </a:extLst>
              </p:cNvPr>
              <p:cNvSpPr/>
              <p:nvPr/>
            </p:nvSpPr>
            <p:spPr>
              <a:xfrm>
                <a:off x="6438125" y="1951600"/>
                <a:ext cx="189200" cy="206275"/>
              </a:xfrm>
              <a:custGeom>
                <a:avLst/>
                <a:gdLst/>
                <a:ahLst/>
                <a:cxnLst/>
                <a:rect l="l" t="t" r="r" b="b"/>
                <a:pathLst>
                  <a:path w="7568" h="8251" extrusionOk="0">
                    <a:moveTo>
                      <a:pt x="7005" y="1"/>
                    </a:moveTo>
                    <a:cubicBezTo>
                      <a:pt x="6826" y="180"/>
                      <a:pt x="6612" y="393"/>
                      <a:pt x="6433" y="572"/>
                    </a:cubicBezTo>
                    <a:cubicBezTo>
                      <a:pt x="6288" y="752"/>
                      <a:pt x="6118" y="922"/>
                      <a:pt x="5938" y="1101"/>
                    </a:cubicBezTo>
                    <a:cubicBezTo>
                      <a:pt x="6075" y="1246"/>
                      <a:pt x="6254" y="1280"/>
                      <a:pt x="6433" y="1280"/>
                    </a:cubicBezTo>
                    <a:lnTo>
                      <a:pt x="6646" y="1280"/>
                    </a:lnTo>
                    <a:cubicBezTo>
                      <a:pt x="6791" y="1135"/>
                      <a:pt x="6894" y="999"/>
                      <a:pt x="7039" y="854"/>
                    </a:cubicBezTo>
                    <a:cubicBezTo>
                      <a:pt x="7218" y="641"/>
                      <a:pt x="7397" y="462"/>
                      <a:pt x="7568" y="282"/>
                    </a:cubicBezTo>
                    <a:cubicBezTo>
                      <a:pt x="7397" y="282"/>
                      <a:pt x="7218" y="180"/>
                      <a:pt x="7005" y="1"/>
                    </a:cubicBezTo>
                    <a:close/>
                    <a:moveTo>
                      <a:pt x="5435" y="1562"/>
                    </a:moveTo>
                    <a:cubicBezTo>
                      <a:pt x="4974" y="1989"/>
                      <a:pt x="4480" y="2415"/>
                      <a:pt x="3985" y="2842"/>
                    </a:cubicBezTo>
                    <a:cubicBezTo>
                      <a:pt x="3942" y="2884"/>
                      <a:pt x="3908" y="2918"/>
                      <a:pt x="3874" y="2953"/>
                    </a:cubicBezTo>
                    <a:cubicBezTo>
                      <a:pt x="3942" y="3166"/>
                      <a:pt x="4019" y="3379"/>
                      <a:pt x="4121" y="3592"/>
                    </a:cubicBezTo>
                    <a:cubicBezTo>
                      <a:pt x="4335" y="3379"/>
                      <a:pt x="4582" y="3166"/>
                      <a:pt x="4795" y="2987"/>
                    </a:cubicBezTo>
                    <a:cubicBezTo>
                      <a:pt x="5188" y="2671"/>
                      <a:pt x="5580" y="2313"/>
                      <a:pt x="5938" y="1954"/>
                    </a:cubicBezTo>
                    <a:cubicBezTo>
                      <a:pt x="5759" y="1886"/>
                      <a:pt x="5580" y="1775"/>
                      <a:pt x="5435" y="1562"/>
                    </a:cubicBezTo>
                    <a:close/>
                    <a:moveTo>
                      <a:pt x="3132" y="3626"/>
                    </a:moveTo>
                    <a:cubicBezTo>
                      <a:pt x="2526" y="4232"/>
                      <a:pt x="1954" y="4872"/>
                      <a:pt x="1426" y="5546"/>
                    </a:cubicBezTo>
                    <a:cubicBezTo>
                      <a:pt x="1562" y="5691"/>
                      <a:pt x="1707" y="5827"/>
                      <a:pt x="1852" y="6007"/>
                    </a:cubicBezTo>
                    <a:cubicBezTo>
                      <a:pt x="2023" y="5793"/>
                      <a:pt x="2202" y="5614"/>
                      <a:pt x="2381" y="5401"/>
                    </a:cubicBezTo>
                    <a:cubicBezTo>
                      <a:pt x="2705" y="5051"/>
                      <a:pt x="3055" y="4659"/>
                      <a:pt x="3413" y="4266"/>
                    </a:cubicBezTo>
                    <a:cubicBezTo>
                      <a:pt x="3302" y="4087"/>
                      <a:pt x="3200" y="3874"/>
                      <a:pt x="3132" y="3626"/>
                    </a:cubicBezTo>
                    <a:close/>
                    <a:moveTo>
                      <a:pt x="999" y="6152"/>
                    </a:moveTo>
                    <a:cubicBezTo>
                      <a:pt x="607" y="6723"/>
                      <a:pt x="282" y="7320"/>
                      <a:pt x="1" y="7960"/>
                    </a:cubicBezTo>
                    <a:cubicBezTo>
                      <a:pt x="103" y="8037"/>
                      <a:pt x="180" y="8139"/>
                      <a:pt x="282" y="8250"/>
                    </a:cubicBezTo>
                    <a:cubicBezTo>
                      <a:pt x="607" y="7679"/>
                      <a:pt x="999" y="7107"/>
                      <a:pt x="1383" y="6544"/>
                    </a:cubicBezTo>
                    <a:cubicBezTo>
                      <a:pt x="1349" y="6510"/>
                      <a:pt x="1315" y="6433"/>
                      <a:pt x="1246" y="6399"/>
                    </a:cubicBezTo>
                    <a:cubicBezTo>
                      <a:pt x="1170" y="6331"/>
                      <a:pt x="1067" y="6220"/>
                      <a:pt x="999" y="6152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1641;p32">
                <a:extLst>
                  <a:ext uri="{FF2B5EF4-FFF2-40B4-BE49-F238E27FC236}">
                    <a16:creationId xmlns:a16="http://schemas.microsoft.com/office/drawing/2014/main" id="{5FFFEE2B-7BB9-41DA-8789-3F25B1348EC0}"/>
                  </a:ext>
                </a:extLst>
              </p:cNvPr>
              <p:cNvSpPr/>
              <p:nvPr/>
            </p:nvSpPr>
            <p:spPr>
              <a:xfrm>
                <a:off x="6435375" y="2150600"/>
                <a:ext cx="9825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393" h="393" extrusionOk="0">
                    <a:moveTo>
                      <a:pt x="111" y="0"/>
                    </a:moveTo>
                    <a:cubicBezTo>
                      <a:pt x="77" y="43"/>
                      <a:pt x="77" y="111"/>
                      <a:pt x="43" y="179"/>
                    </a:cubicBezTo>
                    <a:cubicBezTo>
                      <a:pt x="0" y="324"/>
                      <a:pt x="111" y="393"/>
                      <a:pt x="213" y="393"/>
                    </a:cubicBezTo>
                    <a:cubicBezTo>
                      <a:pt x="290" y="393"/>
                      <a:pt x="358" y="393"/>
                      <a:pt x="358" y="324"/>
                    </a:cubicBezTo>
                    <a:cubicBezTo>
                      <a:pt x="392" y="324"/>
                      <a:pt x="392" y="324"/>
                      <a:pt x="392" y="290"/>
                    </a:cubicBezTo>
                    <a:cubicBezTo>
                      <a:pt x="290" y="179"/>
                      <a:pt x="213" y="77"/>
                      <a:pt x="111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1642;p32">
                <a:extLst>
                  <a:ext uri="{FF2B5EF4-FFF2-40B4-BE49-F238E27FC236}">
                    <a16:creationId xmlns:a16="http://schemas.microsoft.com/office/drawing/2014/main" id="{B157B052-0BDE-4DA3-99C6-50FC5F27F0C3}"/>
                  </a:ext>
                </a:extLst>
              </p:cNvPr>
              <p:cNvSpPr/>
              <p:nvPr/>
            </p:nvSpPr>
            <p:spPr>
              <a:xfrm>
                <a:off x="6463100" y="2090225"/>
                <a:ext cx="2135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99" extrusionOk="0">
                    <a:moveTo>
                      <a:pt x="427" y="1"/>
                    </a:moveTo>
                    <a:cubicBezTo>
                      <a:pt x="282" y="180"/>
                      <a:pt x="137" y="393"/>
                      <a:pt x="0" y="607"/>
                    </a:cubicBezTo>
                    <a:cubicBezTo>
                      <a:pt x="68" y="675"/>
                      <a:pt x="171" y="786"/>
                      <a:pt x="247" y="854"/>
                    </a:cubicBezTo>
                    <a:cubicBezTo>
                      <a:pt x="316" y="888"/>
                      <a:pt x="350" y="965"/>
                      <a:pt x="384" y="999"/>
                    </a:cubicBezTo>
                    <a:cubicBezTo>
                      <a:pt x="563" y="820"/>
                      <a:pt x="708" y="641"/>
                      <a:pt x="853" y="462"/>
                    </a:cubicBezTo>
                    <a:cubicBezTo>
                      <a:pt x="708" y="282"/>
                      <a:pt x="563" y="146"/>
                      <a:pt x="427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1643;p32">
                <a:extLst>
                  <a:ext uri="{FF2B5EF4-FFF2-40B4-BE49-F238E27FC236}">
                    <a16:creationId xmlns:a16="http://schemas.microsoft.com/office/drawing/2014/main" id="{BA9AEAAD-D744-4D12-8EB1-A66EE3D3E567}"/>
                  </a:ext>
                </a:extLst>
              </p:cNvPr>
              <p:cNvSpPr/>
              <p:nvPr/>
            </p:nvSpPr>
            <p:spPr>
              <a:xfrm>
                <a:off x="6516400" y="2025400"/>
                <a:ext cx="24775" cy="32875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315" extrusionOk="0">
                    <a:moveTo>
                      <a:pt x="743" y="1"/>
                    </a:moveTo>
                    <a:cubicBezTo>
                      <a:pt x="496" y="214"/>
                      <a:pt x="248" y="427"/>
                      <a:pt x="1" y="674"/>
                    </a:cubicBezTo>
                    <a:cubicBezTo>
                      <a:pt x="69" y="922"/>
                      <a:pt x="171" y="1135"/>
                      <a:pt x="282" y="1314"/>
                    </a:cubicBezTo>
                    <a:cubicBezTo>
                      <a:pt x="530" y="1067"/>
                      <a:pt x="743" y="854"/>
                      <a:pt x="990" y="640"/>
                    </a:cubicBezTo>
                    <a:cubicBezTo>
                      <a:pt x="888" y="427"/>
                      <a:pt x="811" y="214"/>
                      <a:pt x="743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1644;p32">
                <a:extLst>
                  <a:ext uri="{FF2B5EF4-FFF2-40B4-BE49-F238E27FC236}">
                    <a16:creationId xmlns:a16="http://schemas.microsoft.com/office/drawing/2014/main" id="{57126810-FB90-483F-91F8-2FBFE38AB3AC}"/>
                  </a:ext>
                </a:extLst>
              </p:cNvPr>
              <p:cNvSpPr/>
              <p:nvPr/>
            </p:nvSpPr>
            <p:spPr>
              <a:xfrm>
                <a:off x="6574000" y="1979125"/>
                <a:ext cx="3030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854" extrusionOk="0">
                    <a:moveTo>
                      <a:pt x="503" y="0"/>
                    </a:moveTo>
                    <a:cubicBezTo>
                      <a:pt x="324" y="145"/>
                      <a:pt x="179" y="325"/>
                      <a:pt x="0" y="461"/>
                    </a:cubicBezTo>
                    <a:cubicBezTo>
                      <a:pt x="145" y="674"/>
                      <a:pt x="324" y="785"/>
                      <a:pt x="503" y="853"/>
                    </a:cubicBezTo>
                    <a:cubicBezTo>
                      <a:pt x="751" y="640"/>
                      <a:pt x="998" y="427"/>
                      <a:pt x="1211" y="179"/>
                    </a:cubicBezTo>
                    <a:lnTo>
                      <a:pt x="998" y="179"/>
                    </a:lnTo>
                    <a:cubicBezTo>
                      <a:pt x="819" y="179"/>
                      <a:pt x="640" y="145"/>
                      <a:pt x="503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1645;p32">
                <a:extLst>
                  <a:ext uri="{FF2B5EF4-FFF2-40B4-BE49-F238E27FC236}">
                    <a16:creationId xmlns:a16="http://schemas.microsoft.com/office/drawing/2014/main" id="{D12FF82A-9EBA-4E68-BBCA-EB7F9AFFF14F}"/>
                  </a:ext>
                </a:extLst>
              </p:cNvPr>
              <p:cNvSpPr/>
              <p:nvPr/>
            </p:nvSpPr>
            <p:spPr>
              <a:xfrm>
                <a:off x="6613225" y="1944575"/>
                <a:ext cx="29250" cy="14100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564" extrusionOk="0">
                    <a:moveTo>
                      <a:pt x="1169" y="0"/>
                    </a:moveTo>
                    <a:lnTo>
                      <a:pt x="1169" y="0"/>
                    </a:lnTo>
                    <a:cubicBezTo>
                      <a:pt x="922" y="69"/>
                      <a:pt x="709" y="179"/>
                      <a:pt x="496" y="179"/>
                    </a:cubicBezTo>
                    <a:cubicBezTo>
                      <a:pt x="393" y="179"/>
                      <a:pt x="282" y="179"/>
                      <a:pt x="180" y="103"/>
                    </a:cubicBezTo>
                    <a:cubicBezTo>
                      <a:pt x="137" y="137"/>
                      <a:pt x="69" y="214"/>
                      <a:pt x="1" y="282"/>
                    </a:cubicBezTo>
                    <a:cubicBezTo>
                      <a:pt x="214" y="461"/>
                      <a:pt x="393" y="563"/>
                      <a:pt x="564" y="563"/>
                    </a:cubicBezTo>
                    <a:cubicBezTo>
                      <a:pt x="777" y="393"/>
                      <a:pt x="990" y="179"/>
                      <a:pt x="1169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1646;p32">
                <a:extLst>
                  <a:ext uri="{FF2B5EF4-FFF2-40B4-BE49-F238E27FC236}">
                    <a16:creationId xmlns:a16="http://schemas.microsoft.com/office/drawing/2014/main" id="{990E50DD-31AE-4ED8-B155-7F1C783F3DD3}"/>
                  </a:ext>
                </a:extLst>
              </p:cNvPr>
              <p:cNvSpPr/>
              <p:nvPr/>
            </p:nvSpPr>
            <p:spPr>
              <a:xfrm>
                <a:off x="6534950" y="1883150"/>
                <a:ext cx="104975" cy="81925"/>
              </a:xfrm>
              <a:custGeom>
                <a:avLst/>
                <a:gdLst/>
                <a:ahLst/>
                <a:cxnLst/>
                <a:rect l="l" t="t" r="r" b="b"/>
                <a:pathLst>
                  <a:path w="4199" h="3277" extrusionOk="0">
                    <a:moveTo>
                      <a:pt x="3985" y="0"/>
                    </a:moveTo>
                    <a:cubicBezTo>
                      <a:pt x="3772" y="0"/>
                      <a:pt x="3524" y="111"/>
                      <a:pt x="3311" y="214"/>
                    </a:cubicBezTo>
                    <a:cubicBezTo>
                      <a:pt x="3379" y="359"/>
                      <a:pt x="3482" y="461"/>
                      <a:pt x="3627" y="538"/>
                    </a:cubicBezTo>
                    <a:cubicBezTo>
                      <a:pt x="3772" y="427"/>
                      <a:pt x="3908" y="325"/>
                      <a:pt x="4053" y="214"/>
                    </a:cubicBezTo>
                    <a:cubicBezTo>
                      <a:pt x="4198" y="180"/>
                      <a:pt x="4121" y="0"/>
                      <a:pt x="4019" y="0"/>
                    </a:cubicBezTo>
                    <a:close/>
                    <a:moveTo>
                      <a:pt x="2739" y="640"/>
                    </a:moveTo>
                    <a:cubicBezTo>
                      <a:pt x="2560" y="785"/>
                      <a:pt x="2381" y="930"/>
                      <a:pt x="2245" y="1033"/>
                    </a:cubicBezTo>
                    <a:cubicBezTo>
                      <a:pt x="2031" y="1212"/>
                      <a:pt x="1775" y="1391"/>
                      <a:pt x="1562" y="1527"/>
                    </a:cubicBezTo>
                    <a:cubicBezTo>
                      <a:pt x="1605" y="1707"/>
                      <a:pt x="1639" y="1886"/>
                      <a:pt x="1673" y="2065"/>
                    </a:cubicBezTo>
                    <a:cubicBezTo>
                      <a:pt x="1852" y="1920"/>
                      <a:pt x="2031" y="1783"/>
                      <a:pt x="2168" y="1673"/>
                    </a:cubicBezTo>
                    <a:cubicBezTo>
                      <a:pt x="2492" y="1459"/>
                      <a:pt x="2773" y="1246"/>
                      <a:pt x="3098" y="1033"/>
                    </a:cubicBezTo>
                    <a:cubicBezTo>
                      <a:pt x="2953" y="930"/>
                      <a:pt x="2842" y="785"/>
                      <a:pt x="2739" y="640"/>
                    </a:cubicBezTo>
                    <a:close/>
                    <a:moveTo>
                      <a:pt x="965" y="1997"/>
                    </a:moveTo>
                    <a:cubicBezTo>
                      <a:pt x="641" y="2244"/>
                      <a:pt x="325" y="2491"/>
                      <a:pt x="1" y="2773"/>
                    </a:cubicBezTo>
                    <a:cubicBezTo>
                      <a:pt x="69" y="2918"/>
                      <a:pt x="112" y="3097"/>
                      <a:pt x="146" y="3276"/>
                    </a:cubicBezTo>
                    <a:cubicBezTo>
                      <a:pt x="462" y="3020"/>
                      <a:pt x="786" y="2773"/>
                      <a:pt x="1067" y="2526"/>
                    </a:cubicBezTo>
                    <a:cubicBezTo>
                      <a:pt x="1067" y="2346"/>
                      <a:pt x="1033" y="2167"/>
                      <a:pt x="965" y="1997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1647;p32">
                <a:extLst>
                  <a:ext uri="{FF2B5EF4-FFF2-40B4-BE49-F238E27FC236}">
                    <a16:creationId xmlns:a16="http://schemas.microsoft.com/office/drawing/2014/main" id="{B77C55D4-6743-4D2F-A49E-AC3DEDFD8C3C}"/>
                  </a:ext>
                </a:extLst>
              </p:cNvPr>
              <p:cNvSpPr/>
              <p:nvPr/>
            </p:nvSpPr>
            <p:spPr>
              <a:xfrm>
                <a:off x="6559050" y="1921325"/>
                <a:ext cx="17725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709" h="999" extrusionOk="0">
                    <a:moveTo>
                      <a:pt x="598" y="0"/>
                    </a:moveTo>
                    <a:cubicBezTo>
                      <a:pt x="385" y="146"/>
                      <a:pt x="214" y="325"/>
                      <a:pt x="1" y="470"/>
                    </a:cubicBezTo>
                    <a:cubicBezTo>
                      <a:pt x="69" y="640"/>
                      <a:pt x="103" y="819"/>
                      <a:pt x="103" y="999"/>
                    </a:cubicBezTo>
                    <a:cubicBezTo>
                      <a:pt x="317" y="819"/>
                      <a:pt x="530" y="683"/>
                      <a:pt x="709" y="538"/>
                    </a:cubicBezTo>
                    <a:cubicBezTo>
                      <a:pt x="675" y="359"/>
                      <a:pt x="641" y="180"/>
                      <a:pt x="598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1648;p32">
                <a:extLst>
                  <a:ext uri="{FF2B5EF4-FFF2-40B4-BE49-F238E27FC236}">
                    <a16:creationId xmlns:a16="http://schemas.microsoft.com/office/drawing/2014/main" id="{AFD5320F-4A10-4B47-A9DF-77878175E3DD}"/>
                  </a:ext>
                </a:extLst>
              </p:cNvPr>
              <p:cNvSpPr/>
              <p:nvPr/>
            </p:nvSpPr>
            <p:spPr>
              <a:xfrm>
                <a:off x="6603425" y="1888475"/>
                <a:ext cx="222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888" h="820" extrusionOk="0">
                    <a:moveTo>
                      <a:pt x="572" y="1"/>
                    </a:moveTo>
                    <a:cubicBezTo>
                      <a:pt x="393" y="146"/>
                      <a:pt x="179" y="291"/>
                      <a:pt x="0" y="427"/>
                    </a:cubicBezTo>
                    <a:cubicBezTo>
                      <a:pt x="103" y="572"/>
                      <a:pt x="214" y="717"/>
                      <a:pt x="359" y="820"/>
                    </a:cubicBezTo>
                    <a:cubicBezTo>
                      <a:pt x="393" y="786"/>
                      <a:pt x="427" y="751"/>
                      <a:pt x="461" y="717"/>
                    </a:cubicBezTo>
                    <a:cubicBezTo>
                      <a:pt x="606" y="606"/>
                      <a:pt x="743" y="461"/>
                      <a:pt x="888" y="325"/>
                    </a:cubicBezTo>
                    <a:cubicBezTo>
                      <a:pt x="743" y="248"/>
                      <a:pt x="640" y="146"/>
                      <a:pt x="572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1649;p32">
                <a:extLst>
                  <a:ext uri="{FF2B5EF4-FFF2-40B4-BE49-F238E27FC236}">
                    <a16:creationId xmlns:a16="http://schemas.microsoft.com/office/drawing/2014/main" id="{462D362C-70BE-41C6-922C-A87A777E0EB9}"/>
                  </a:ext>
                </a:extLst>
              </p:cNvPr>
              <p:cNvSpPr/>
              <p:nvPr/>
            </p:nvSpPr>
            <p:spPr>
              <a:xfrm>
                <a:off x="6421275" y="1960575"/>
                <a:ext cx="107525" cy="80850"/>
              </a:xfrm>
              <a:custGeom>
                <a:avLst/>
                <a:gdLst/>
                <a:ahLst/>
                <a:cxnLst/>
                <a:rect l="l" t="t" r="r" b="b"/>
                <a:pathLst>
                  <a:path w="4301" h="3234" extrusionOk="0">
                    <a:moveTo>
                      <a:pt x="4156" y="0"/>
                    </a:moveTo>
                    <a:cubicBezTo>
                      <a:pt x="3942" y="179"/>
                      <a:pt x="3729" y="316"/>
                      <a:pt x="3516" y="495"/>
                    </a:cubicBezTo>
                    <a:cubicBezTo>
                      <a:pt x="3592" y="640"/>
                      <a:pt x="3661" y="776"/>
                      <a:pt x="3763" y="921"/>
                    </a:cubicBezTo>
                    <a:cubicBezTo>
                      <a:pt x="3942" y="819"/>
                      <a:pt x="4087" y="674"/>
                      <a:pt x="4266" y="529"/>
                    </a:cubicBezTo>
                    <a:cubicBezTo>
                      <a:pt x="4301" y="529"/>
                      <a:pt x="4301" y="495"/>
                      <a:pt x="4301" y="495"/>
                    </a:cubicBezTo>
                    <a:cubicBezTo>
                      <a:pt x="4266" y="316"/>
                      <a:pt x="4232" y="137"/>
                      <a:pt x="4156" y="0"/>
                    </a:cubicBezTo>
                    <a:close/>
                    <a:moveTo>
                      <a:pt x="2842" y="990"/>
                    </a:moveTo>
                    <a:cubicBezTo>
                      <a:pt x="2449" y="1280"/>
                      <a:pt x="2100" y="1527"/>
                      <a:pt x="1741" y="1775"/>
                    </a:cubicBezTo>
                    <a:cubicBezTo>
                      <a:pt x="1775" y="1920"/>
                      <a:pt x="1844" y="2022"/>
                      <a:pt x="1920" y="2167"/>
                    </a:cubicBezTo>
                    <a:cubicBezTo>
                      <a:pt x="2313" y="1954"/>
                      <a:pt x="2663" y="1706"/>
                      <a:pt x="3021" y="1459"/>
                    </a:cubicBezTo>
                    <a:cubicBezTo>
                      <a:pt x="2953" y="1314"/>
                      <a:pt x="2876" y="1169"/>
                      <a:pt x="2842" y="990"/>
                    </a:cubicBezTo>
                    <a:close/>
                    <a:moveTo>
                      <a:pt x="1383" y="2022"/>
                    </a:moveTo>
                    <a:cubicBezTo>
                      <a:pt x="1204" y="2133"/>
                      <a:pt x="1067" y="2269"/>
                      <a:pt x="922" y="2380"/>
                    </a:cubicBezTo>
                    <a:cubicBezTo>
                      <a:pt x="956" y="2483"/>
                      <a:pt x="991" y="2594"/>
                      <a:pt x="1067" y="2739"/>
                    </a:cubicBezTo>
                    <a:cubicBezTo>
                      <a:pt x="1204" y="2628"/>
                      <a:pt x="1383" y="2525"/>
                      <a:pt x="1528" y="2414"/>
                    </a:cubicBezTo>
                    <a:cubicBezTo>
                      <a:pt x="1494" y="2269"/>
                      <a:pt x="1417" y="2167"/>
                      <a:pt x="1383" y="2022"/>
                    </a:cubicBezTo>
                    <a:close/>
                    <a:moveTo>
                      <a:pt x="103" y="2986"/>
                    </a:moveTo>
                    <a:cubicBezTo>
                      <a:pt x="1" y="3088"/>
                      <a:pt x="103" y="3233"/>
                      <a:pt x="214" y="3233"/>
                    </a:cubicBezTo>
                    <a:lnTo>
                      <a:pt x="248" y="3233"/>
                    </a:lnTo>
                    <a:cubicBezTo>
                      <a:pt x="214" y="3165"/>
                      <a:pt x="180" y="3054"/>
                      <a:pt x="137" y="2986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1650;p32">
                <a:extLst>
                  <a:ext uri="{FF2B5EF4-FFF2-40B4-BE49-F238E27FC236}">
                    <a16:creationId xmlns:a16="http://schemas.microsoft.com/office/drawing/2014/main" id="{96F88886-A54B-43C2-BB7E-68FC387FB12E}"/>
                  </a:ext>
                </a:extLst>
              </p:cNvPr>
              <p:cNvSpPr/>
              <p:nvPr/>
            </p:nvSpPr>
            <p:spPr>
              <a:xfrm>
                <a:off x="6424700" y="2020075"/>
                <a:ext cx="2327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931" h="854" extrusionOk="0">
                    <a:moveTo>
                      <a:pt x="785" y="0"/>
                    </a:moveTo>
                    <a:cubicBezTo>
                      <a:pt x="504" y="179"/>
                      <a:pt x="256" y="393"/>
                      <a:pt x="0" y="606"/>
                    </a:cubicBezTo>
                    <a:cubicBezTo>
                      <a:pt x="43" y="674"/>
                      <a:pt x="77" y="785"/>
                      <a:pt x="111" y="853"/>
                    </a:cubicBezTo>
                    <a:lnTo>
                      <a:pt x="145" y="853"/>
                    </a:lnTo>
                    <a:cubicBezTo>
                      <a:pt x="393" y="674"/>
                      <a:pt x="640" y="495"/>
                      <a:pt x="930" y="359"/>
                    </a:cubicBezTo>
                    <a:cubicBezTo>
                      <a:pt x="854" y="214"/>
                      <a:pt x="819" y="103"/>
                      <a:pt x="785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1651;p32">
                <a:extLst>
                  <a:ext uri="{FF2B5EF4-FFF2-40B4-BE49-F238E27FC236}">
                    <a16:creationId xmlns:a16="http://schemas.microsoft.com/office/drawing/2014/main" id="{4AEABE87-79DE-4064-88C4-B85E0C132D07}"/>
                  </a:ext>
                </a:extLst>
              </p:cNvPr>
              <p:cNvSpPr/>
              <p:nvPr/>
            </p:nvSpPr>
            <p:spPr>
              <a:xfrm>
                <a:off x="6492300" y="1972925"/>
                <a:ext cx="23075" cy="24125"/>
              </a:xfrm>
              <a:custGeom>
                <a:avLst/>
                <a:gdLst/>
                <a:ahLst/>
                <a:cxnLst/>
                <a:rect l="l" t="t" r="r" b="b"/>
                <a:pathLst>
                  <a:path w="923" h="965" extrusionOk="0">
                    <a:moveTo>
                      <a:pt x="675" y="1"/>
                    </a:moveTo>
                    <a:cubicBezTo>
                      <a:pt x="461" y="180"/>
                      <a:pt x="214" y="359"/>
                      <a:pt x="1" y="496"/>
                    </a:cubicBezTo>
                    <a:cubicBezTo>
                      <a:pt x="35" y="675"/>
                      <a:pt x="112" y="820"/>
                      <a:pt x="180" y="965"/>
                    </a:cubicBezTo>
                    <a:cubicBezTo>
                      <a:pt x="427" y="786"/>
                      <a:pt x="675" y="641"/>
                      <a:pt x="922" y="427"/>
                    </a:cubicBezTo>
                    <a:cubicBezTo>
                      <a:pt x="820" y="282"/>
                      <a:pt x="751" y="146"/>
                      <a:pt x="675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1652;p32">
                <a:extLst>
                  <a:ext uri="{FF2B5EF4-FFF2-40B4-BE49-F238E27FC236}">
                    <a16:creationId xmlns:a16="http://schemas.microsoft.com/office/drawing/2014/main" id="{78B99A68-81A6-4B2C-857E-9386BE45E753}"/>
                  </a:ext>
                </a:extLst>
              </p:cNvPr>
              <p:cNvSpPr/>
              <p:nvPr/>
            </p:nvSpPr>
            <p:spPr>
              <a:xfrm>
                <a:off x="6455825" y="2004925"/>
                <a:ext cx="1347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539" h="641" extrusionOk="0">
                    <a:moveTo>
                      <a:pt x="359" y="1"/>
                    </a:moveTo>
                    <a:cubicBezTo>
                      <a:pt x="214" y="111"/>
                      <a:pt x="112" y="180"/>
                      <a:pt x="1" y="248"/>
                    </a:cubicBezTo>
                    <a:cubicBezTo>
                      <a:pt x="35" y="393"/>
                      <a:pt x="112" y="495"/>
                      <a:pt x="146" y="640"/>
                    </a:cubicBezTo>
                    <a:cubicBezTo>
                      <a:pt x="291" y="572"/>
                      <a:pt x="428" y="461"/>
                      <a:pt x="538" y="393"/>
                    </a:cubicBezTo>
                    <a:cubicBezTo>
                      <a:pt x="462" y="248"/>
                      <a:pt x="393" y="146"/>
                      <a:pt x="359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1653;p32">
                <a:extLst>
                  <a:ext uri="{FF2B5EF4-FFF2-40B4-BE49-F238E27FC236}">
                    <a16:creationId xmlns:a16="http://schemas.microsoft.com/office/drawing/2014/main" id="{18BFE976-274F-4F42-8695-64976FBBF0C4}"/>
                  </a:ext>
                </a:extLst>
              </p:cNvPr>
              <p:cNvSpPr/>
              <p:nvPr/>
            </p:nvSpPr>
            <p:spPr>
              <a:xfrm>
                <a:off x="6525150" y="1952450"/>
                <a:ext cx="1345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538" h="820" extrusionOk="0">
                    <a:moveTo>
                      <a:pt x="393" y="1"/>
                    </a:moveTo>
                    <a:cubicBezTo>
                      <a:pt x="359" y="35"/>
                      <a:pt x="325" y="78"/>
                      <a:pt x="248" y="112"/>
                    </a:cubicBezTo>
                    <a:cubicBezTo>
                      <a:pt x="180" y="180"/>
                      <a:pt x="111" y="248"/>
                      <a:pt x="1" y="325"/>
                    </a:cubicBezTo>
                    <a:cubicBezTo>
                      <a:pt x="77" y="462"/>
                      <a:pt x="111" y="641"/>
                      <a:pt x="146" y="820"/>
                    </a:cubicBezTo>
                    <a:cubicBezTo>
                      <a:pt x="291" y="718"/>
                      <a:pt x="393" y="607"/>
                      <a:pt x="538" y="504"/>
                    </a:cubicBezTo>
                    <a:cubicBezTo>
                      <a:pt x="504" y="325"/>
                      <a:pt x="461" y="146"/>
                      <a:pt x="393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1654;p32">
                <a:extLst>
                  <a:ext uri="{FF2B5EF4-FFF2-40B4-BE49-F238E27FC236}">
                    <a16:creationId xmlns:a16="http://schemas.microsoft.com/office/drawing/2014/main" id="{826BE09C-CBEC-4F25-A183-3C9BB0FEC21F}"/>
                  </a:ext>
                </a:extLst>
              </p:cNvPr>
              <p:cNvSpPr/>
              <p:nvPr/>
            </p:nvSpPr>
            <p:spPr>
              <a:xfrm>
                <a:off x="6444325" y="1881450"/>
                <a:ext cx="8532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413" h="956" extrusionOk="0">
                    <a:moveTo>
                      <a:pt x="3268" y="0"/>
                    </a:moveTo>
                    <a:cubicBezTo>
                      <a:pt x="3054" y="0"/>
                      <a:pt x="2884" y="68"/>
                      <a:pt x="2670" y="103"/>
                    </a:cubicBezTo>
                    <a:cubicBezTo>
                      <a:pt x="2739" y="213"/>
                      <a:pt x="2773" y="316"/>
                      <a:pt x="2841" y="427"/>
                    </a:cubicBezTo>
                    <a:cubicBezTo>
                      <a:pt x="2986" y="359"/>
                      <a:pt x="3165" y="248"/>
                      <a:pt x="3310" y="179"/>
                    </a:cubicBezTo>
                    <a:cubicBezTo>
                      <a:pt x="3413" y="145"/>
                      <a:pt x="3379" y="0"/>
                      <a:pt x="3268" y="0"/>
                    </a:cubicBezTo>
                    <a:close/>
                    <a:moveTo>
                      <a:pt x="34" y="606"/>
                    </a:moveTo>
                    <a:cubicBezTo>
                      <a:pt x="0" y="640"/>
                      <a:pt x="0" y="708"/>
                      <a:pt x="34" y="742"/>
                    </a:cubicBezTo>
                    <a:lnTo>
                      <a:pt x="34" y="606"/>
                    </a:lnTo>
                    <a:close/>
                    <a:moveTo>
                      <a:pt x="2415" y="179"/>
                    </a:moveTo>
                    <a:cubicBezTo>
                      <a:pt x="2201" y="248"/>
                      <a:pt x="1954" y="316"/>
                      <a:pt x="1741" y="393"/>
                    </a:cubicBezTo>
                    <a:cubicBezTo>
                      <a:pt x="1775" y="495"/>
                      <a:pt x="1852" y="606"/>
                      <a:pt x="1886" y="742"/>
                    </a:cubicBezTo>
                    <a:cubicBezTo>
                      <a:pt x="2031" y="708"/>
                      <a:pt x="2167" y="708"/>
                      <a:pt x="2312" y="674"/>
                    </a:cubicBezTo>
                    <a:cubicBezTo>
                      <a:pt x="2380" y="640"/>
                      <a:pt x="2457" y="606"/>
                      <a:pt x="2525" y="606"/>
                    </a:cubicBezTo>
                    <a:cubicBezTo>
                      <a:pt x="2491" y="461"/>
                      <a:pt x="2457" y="316"/>
                      <a:pt x="2415" y="179"/>
                    </a:cubicBezTo>
                    <a:close/>
                    <a:moveTo>
                      <a:pt x="1101" y="529"/>
                    </a:moveTo>
                    <a:cubicBezTo>
                      <a:pt x="922" y="606"/>
                      <a:pt x="708" y="674"/>
                      <a:pt x="538" y="674"/>
                    </a:cubicBezTo>
                    <a:cubicBezTo>
                      <a:pt x="495" y="674"/>
                      <a:pt x="427" y="640"/>
                      <a:pt x="359" y="640"/>
                    </a:cubicBezTo>
                    <a:cubicBezTo>
                      <a:pt x="393" y="742"/>
                      <a:pt x="393" y="853"/>
                      <a:pt x="393" y="922"/>
                    </a:cubicBezTo>
                    <a:cubicBezTo>
                      <a:pt x="461" y="956"/>
                      <a:pt x="538" y="956"/>
                      <a:pt x="606" y="956"/>
                    </a:cubicBezTo>
                    <a:cubicBezTo>
                      <a:pt x="819" y="956"/>
                      <a:pt x="1067" y="887"/>
                      <a:pt x="1246" y="853"/>
                    </a:cubicBezTo>
                    <a:lnTo>
                      <a:pt x="1280" y="853"/>
                    </a:lnTo>
                    <a:cubicBezTo>
                      <a:pt x="1212" y="742"/>
                      <a:pt x="1178" y="640"/>
                      <a:pt x="1101" y="529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1655;p32">
                <a:extLst>
                  <a:ext uri="{FF2B5EF4-FFF2-40B4-BE49-F238E27FC236}">
                    <a16:creationId xmlns:a16="http://schemas.microsoft.com/office/drawing/2014/main" id="{C9F6FC66-7796-48CD-9061-515815E17834}"/>
                  </a:ext>
                </a:extLst>
              </p:cNvPr>
              <p:cNvSpPr/>
              <p:nvPr/>
            </p:nvSpPr>
            <p:spPr>
              <a:xfrm>
                <a:off x="6471825" y="1891250"/>
                <a:ext cx="19650" cy="11550"/>
              </a:xfrm>
              <a:custGeom>
                <a:avLst/>
                <a:gdLst/>
                <a:ahLst/>
                <a:cxnLst/>
                <a:rect l="l" t="t" r="r" b="b"/>
                <a:pathLst>
                  <a:path w="786" h="462" extrusionOk="0">
                    <a:moveTo>
                      <a:pt x="538" y="1"/>
                    </a:moveTo>
                    <a:cubicBezTo>
                      <a:pt x="393" y="35"/>
                      <a:pt x="214" y="103"/>
                      <a:pt x="1" y="137"/>
                    </a:cubicBezTo>
                    <a:cubicBezTo>
                      <a:pt x="78" y="248"/>
                      <a:pt x="112" y="350"/>
                      <a:pt x="180" y="461"/>
                    </a:cubicBezTo>
                    <a:cubicBezTo>
                      <a:pt x="359" y="427"/>
                      <a:pt x="572" y="393"/>
                      <a:pt x="786" y="350"/>
                    </a:cubicBezTo>
                    <a:cubicBezTo>
                      <a:pt x="752" y="214"/>
                      <a:pt x="675" y="103"/>
                      <a:pt x="641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1656;p32">
                <a:extLst>
                  <a:ext uri="{FF2B5EF4-FFF2-40B4-BE49-F238E27FC236}">
                    <a16:creationId xmlns:a16="http://schemas.microsoft.com/office/drawing/2014/main" id="{569AC8E1-E8A9-4714-B13A-B3BF8FBB93E6}"/>
                  </a:ext>
                </a:extLst>
              </p:cNvPr>
              <p:cNvSpPr/>
              <p:nvPr/>
            </p:nvSpPr>
            <p:spPr>
              <a:xfrm>
                <a:off x="6445175" y="1894675"/>
                <a:ext cx="8975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93" extrusionOk="0">
                    <a:moveTo>
                      <a:pt x="111" y="0"/>
                    </a:moveTo>
                    <a:cubicBezTo>
                      <a:pt x="77" y="0"/>
                      <a:pt x="35" y="43"/>
                      <a:pt x="0" y="77"/>
                    </a:cubicBezTo>
                    <a:lnTo>
                      <a:pt x="0" y="213"/>
                    </a:lnTo>
                    <a:cubicBezTo>
                      <a:pt x="111" y="324"/>
                      <a:pt x="248" y="393"/>
                      <a:pt x="359" y="393"/>
                    </a:cubicBezTo>
                    <a:cubicBezTo>
                      <a:pt x="359" y="324"/>
                      <a:pt x="359" y="213"/>
                      <a:pt x="325" y="111"/>
                    </a:cubicBezTo>
                    <a:cubicBezTo>
                      <a:pt x="290" y="111"/>
                      <a:pt x="248" y="77"/>
                      <a:pt x="214" y="43"/>
                    </a:cubicBezTo>
                    <a:cubicBezTo>
                      <a:pt x="180" y="0"/>
                      <a:pt x="145" y="0"/>
                      <a:pt x="111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1657;p32">
                <a:extLst>
                  <a:ext uri="{FF2B5EF4-FFF2-40B4-BE49-F238E27FC236}">
                    <a16:creationId xmlns:a16="http://schemas.microsoft.com/office/drawing/2014/main" id="{03286F2D-BEC4-42D4-AE65-63609419C565}"/>
                  </a:ext>
                </a:extLst>
              </p:cNvPr>
              <p:cNvSpPr/>
              <p:nvPr/>
            </p:nvSpPr>
            <p:spPr>
              <a:xfrm>
                <a:off x="6504675" y="1884000"/>
                <a:ext cx="1070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428" h="504" extrusionOk="0">
                    <a:moveTo>
                      <a:pt x="256" y="1"/>
                    </a:moveTo>
                    <a:cubicBezTo>
                      <a:pt x="180" y="43"/>
                      <a:pt x="77" y="77"/>
                      <a:pt x="1" y="77"/>
                    </a:cubicBezTo>
                    <a:cubicBezTo>
                      <a:pt x="43" y="214"/>
                      <a:pt x="77" y="359"/>
                      <a:pt x="111" y="504"/>
                    </a:cubicBezTo>
                    <a:cubicBezTo>
                      <a:pt x="214" y="427"/>
                      <a:pt x="325" y="393"/>
                      <a:pt x="427" y="325"/>
                    </a:cubicBezTo>
                    <a:cubicBezTo>
                      <a:pt x="359" y="214"/>
                      <a:pt x="325" y="111"/>
                      <a:pt x="256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1658;p32">
                <a:extLst>
                  <a:ext uri="{FF2B5EF4-FFF2-40B4-BE49-F238E27FC236}">
                    <a16:creationId xmlns:a16="http://schemas.microsoft.com/office/drawing/2014/main" id="{5A5155E4-AC87-4B44-82F8-AC000519E949}"/>
                  </a:ext>
                </a:extLst>
              </p:cNvPr>
              <p:cNvSpPr/>
              <p:nvPr/>
            </p:nvSpPr>
            <p:spPr>
              <a:xfrm>
                <a:off x="6429175" y="1444250"/>
                <a:ext cx="195600" cy="1964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7857" extrusionOk="0">
                    <a:moveTo>
                      <a:pt x="180" y="0"/>
                    </a:moveTo>
                    <a:cubicBezTo>
                      <a:pt x="77" y="0"/>
                      <a:pt x="1" y="145"/>
                      <a:pt x="77" y="247"/>
                    </a:cubicBezTo>
                    <a:cubicBezTo>
                      <a:pt x="214" y="392"/>
                      <a:pt x="359" y="572"/>
                      <a:pt x="504" y="785"/>
                    </a:cubicBezTo>
                    <a:cubicBezTo>
                      <a:pt x="572" y="674"/>
                      <a:pt x="640" y="572"/>
                      <a:pt x="717" y="461"/>
                    </a:cubicBezTo>
                    <a:cubicBezTo>
                      <a:pt x="572" y="316"/>
                      <a:pt x="427" y="179"/>
                      <a:pt x="291" y="34"/>
                    </a:cubicBezTo>
                    <a:cubicBezTo>
                      <a:pt x="248" y="0"/>
                      <a:pt x="214" y="0"/>
                      <a:pt x="180" y="0"/>
                    </a:cubicBezTo>
                    <a:close/>
                    <a:moveTo>
                      <a:pt x="1178" y="853"/>
                    </a:moveTo>
                    <a:cubicBezTo>
                      <a:pt x="1144" y="853"/>
                      <a:pt x="1144" y="887"/>
                      <a:pt x="1144" y="887"/>
                    </a:cubicBezTo>
                    <a:cubicBezTo>
                      <a:pt x="1144" y="921"/>
                      <a:pt x="1067" y="955"/>
                      <a:pt x="1033" y="998"/>
                    </a:cubicBezTo>
                    <a:cubicBezTo>
                      <a:pt x="999" y="1066"/>
                      <a:pt x="930" y="1135"/>
                      <a:pt x="854" y="1246"/>
                    </a:cubicBezTo>
                    <a:cubicBezTo>
                      <a:pt x="999" y="1382"/>
                      <a:pt x="1101" y="1561"/>
                      <a:pt x="1246" y="1706"/>
                    </a:cubicBezTo>
                    <a:cubicBezTo>
                      <a:pt x="1494" y="1988"/>
                      <a:pt x="1741" y="2312"/>
                      <a:pt x="1997" y="2593"/>
                    </a:cubicBezTo>
                    <a:cubicBezTo>
                      <a:pt x="2167" y="2448"/>
                      <a:pt x="2347" y="2346"/>
                      <a:pt x="2560" y="2201"/>
                    </a:cubicBezTo>
                    <a:cubicBezTo>
                      <a:pt x="2099" y="1740"/>
                      <a:pt x="1639" y="1314"/>
                      <a:pt x="1178" y="853"/>
                    </a:cubicBezTo>
                    <a:close/>
                    <a:moveTo>
                      <a:pt x="2884" y="2593"/>
                    </a:moveTo>
                    <a:cubicBezTo>
                      <a:pt x="2807" y="2628"/>
                      <a:pt x="2739" y="2662"/>
                      <a:pt x="2705" y="2738"/>
                    </a:cubicBezTo>
                    <a:cubicBezTo>
                      <a:pt x="2671" y="2738"/>
                      <a:pt x="2637" y="2773"/>
                      <a:pt x="2594" y="2773"/>
                    </a:cubicBezTo>
                    <a:cubicBezTo>
                      <a:pt x="2560" y="2773"/>
                      <a:pt x="2526" y="2738"/>
                      <a:pt x="2526" y="2738"/>
                    </a:cubicBezTo>
                    <a:cubicBezTo>
                      <a:pt x="2423" y="2807"/>
                      <a:pt x="2347" y="2875"/>
                      <a:pt x="2278" y="2952"/>
                    </a:cubicBezTo>
                    <a:cubicBezTo>
                      <a:pt x="2347" y="3054"/>
                      <a:pt x="2458" y="3165"/>
                      <a:pt x="2526" y="3267"/>
                    </a:cubicBezTo>
                    <a:cubicBezTo>
                      <a:pt x="2637" y="3412"/>
                      <a:pt x="2705" y="3515"/>
                      <a:pt x="2807" y="3626"/>
                    </a:cubicBezTo>
                    <a:cubicBezTo>
                      <a:pt x="2952" y="3515"/>
                      <a:pt x="3131" y="3446"/>
                      <a:pt x="3200" y="3301"/>
                    </a:cubicBezTo>
                    <a:cubicBezTo>
                      <a:pt x="3234" y="3267"/>
                      <a:pt x="3276" y="3233"/>
                      <a:pt x="3311" y="3233"/>
                    </a:cubicBezTo>
                    <a:cubicBezTo>
                      <a:pt x="3379" y="3233"/>
                      <a:pt x="3447" y="3344"/>
                      <a:pt x="3413" y="3412"/>
                    </a:cubicBezTo>
                    <a:cubicBezTo>
                      <a:pt x="3311" y="3592"/>
                      <a:pt x="3166" y="3728"/>
                      <a:pt x="3021" y="3873"/>
                    </a:cubicBezTo>
                    <a:cubicBezTo>
                      <a:pt x="3234" y="4120"/>
                      <a:pt x="3447" y="4368"/>
                      <a:pt x="3660" y="4624"/>
                    </a:cubicBezTo>
                    <a:cubicBezTo>
                      <a:pt x="3805" y="4513"/>
                      <a:pt x="3950" y="4368"/>
                      <a:pt x="4087" y="4265"/>
                    </a:cubicBezTo>
                    <a:cubicBezTo>
                      <a:pt x="4130" y="4197"/>
                      <a:pt x="4164" y="4155"/>
                      <a:pt x="4232" y="4120"/>
                    </a:cubicBezTo>
                    <a:cubicBezTo>
                      <a:pt x="3771" y="3660"/>
                      <a:pt x="3345" y="3199"/>
                      <a:pt x="2952" y="2662"/>
                    </a:cubicBezTo>
                    <a:cubicBezTo>
                      <a:pt x="2918" y="2662"/>
                      <a:pt x="2884" y="2628"/>
                      <a:pt x="2884" y="2593"/>
                    </a:cubicBezTo>
                    <a:close/>
                    <a:moveTo>
                      <a:pt x="4727" y="4624"/>
                    </a:moveTo>
                    <a:cubicBezTo>
                      <a:pt x="4590" y="4760"/>
                      <a:pt x="4479" y="4871"/>
                      <a:pt x="4266" y="4905"/>
                    </a:cubicBezTo>
                    <a:lnTo>
                      <a:pt x="4232" y="4939"/>
                    </a:lnTo>
                    <a:cubicBezTo>
                      <a:pt x="4198" y="4939"/>
                      <a:pt x="4164" y="4905"/>
                      <a:pt x="4164" y="4871"/>
                    </a:cubicBezTo>
                    <a:cubicBezTo>
                      <a:pt x="4130" y="4905"/>
                      <a:pt x="4087" y="4939"/>
                      <a:pt x="4053" y="5008"/>
                    </a:cubicBezTo>
                    <a:cubicBezTo>
                      <a:pt x="4300" y="5221"/>
                      <a:pt x="4556" y="5434"/>
                      <a:pt x="4803" y="5647"/>
                    </a:cubicBezTo>
                    <a:cubicBezTo>
                      <a:pt x="5153" y="5903"/>
                      <a:pt x="5512" y="6151"/>
                      <a:pt x="5870" y="6432"/>
                    </a:cubicBezTo>
                    <a:cubicBezTo>
                      <a:pt x="5938" y="6185"/>
                      <a:pt x="6049" y="5972"/>
                      <a:pt x="6186" y="5792"/>
                    </a:cubicBezTo>
                    <a:lnTo>
                      <a:pt x="6186" y="5758"/>
                    </a:lnTo>
                    <a:cubicBezTo>
                      <a:pt x="5938" y="5579"/>
                      <a:pt x="5691" y="5366"/>
                      <a:pt x="5443" y="5187"/>
                    </a:cubicBezTo>
                    <a:cubicBezTo>
                      <a:pt x="5298" y="5264"/>
                      <a:pt x="5196" y="5366"/>
                      <a:pt x="5051" y="5434"/>
                    </a:cubicBezTo>
                    <a:lnTo>
                      <a:pt x="5017" y="5434"/>
                    </a:lnTo>
                    <a:cubicBezTo>
                      <a:pt x="4940" y="5434"/>
                      <a:pt x="4906" y="5332"/>
                      <a:pt x="4983" y="5298"/>
                    </a:cubicBezTo>
                    <a:cubicBezTo>
                      <a:pt x="5085" y="5187"/>
                      <a:pt x="5153" y="5119"/>
                      <a:pt x="5264" y="5050"/>
                    </a:cubicBezTo>
                    <a:cubicBezTo>
                      <a:pt x="5085" y="4905"/>
                      <a:pt x="4906" y="4760"/>
                      <a:pt x="4727" y="4624"/>
                    </a:cubicBezTo>
                    <a:close/>
                    <a:moveTo>
                      <a:pt x="6689" y="6117"/>
                    </a:moveTo>
                    <a:cubicBezTo>
                      <a:pt x="6612" y="6185"/>
                      <a:pt x="6544" y="6253"/>
                      <a:pt x="6433" y="6287"/>
                    </a:cubicBezTo>
                    <a:cubicBezTo>
                      <a:pt x="6365" y="6432"/>
                      <a:pt x="6331" y="6577"/>
                      <a:pt x="6296" y="6756"/>
                    </a:cubicBezTo>
                    <a:cubicBezTo>
                      <a:pt x="6331" y="6756"/>
                      <a:pt x="6365" y="6791"/>
                      <a:pt x="6399" y="6825"/>
                    </a:cubicBezTo>
                    <a:cubicBezTo>
                      <a:pt x="6646" y="7004"/>
                      <a:pt x="6936" y="7106"/>
                      <a:pt x="7184" y="7319"/>
                    </a:cubicBezTo>
                    <a:cubicBezTo>
                      <a:pt x="7363" y="7499"/>
                      <a:pt x="7499" y="7678"/>
                      <a:pt x="7713" y="7823"/>
                    </a:cubicBezTo>
                    <a:cubicBezTo>
                      <a:pt x="7755" y="7823"/>
                      <a:pt x="7789" y="7857"/>
                      <a:pt x="7823" y="7857"/>
                    </a:cubicBezTo>
                    <a:cubicBezTo>
                      <a:pt x="7713" y="7678"/>
                      <a:pt x="7644" y="7465"/>
                      <a:pt x="7678" y="7217"/>
                    </a:cubicBezTo>
                    <a:cubicBezTo>
                      <a:pt x="7678" y="7106"/>
                      <a:pt x="7713" y="7004"/>
                      <a:pt x="7789" y="6893"/>
                    </a:cubicBezTo>
                    <a:cubicBezTo>
                      <a:pt x="7542" y="6714"/>
                      <a:pt x="7329" y="6543"/>
                      <a:pt x="7039" y="6364"/>
                    </a:cubicBezTo>
                    <a:cubicBezTo>
                      <a:pt x="6936" y="6287"/>
                      <a:pt x="6825" y="6219"/>
                      <a:pt x="6689" y="6117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1659;p32">
                <a:extLst>
                  <a:ext uri="{FF2B5EF4-FFF2-40B4-BE49-F238E27FC236}">
                    <a16:creationId xmlns:a16="http://schemas.microsoft.com/office/drawing/2014/main" id="{8017B3F6-4424-4B5F-9AAF-18477AE27716}"/>
                  </a:ext>
                </a:extLst>
              </p:cNvPr>
              <p:cNvSpPr/>
              <p:nvPr/>
            </p:nvSpPr>
            <p:spPr>
              <a:xfrm>
                <a:off x="6441750" y="1455750"/>
                <a:ext cx="16875" cy="19650"/>
              </a:xfrm>
              <a:custGeom>
                <a:avLst/>
                <a:gdLst/>
                <a:ahLst/>
                <a:cxnLst/>
                <a:rect l="l" t="t" r="r" b="b"/>
                <a:pathLst>
                  <a:path w="675" h="786" extrusionOk="0">
                    <a:moveTo>
                      <a:pt x="214" y="1"/>
                    </a:moveTo>
                    <a:cubicBezTo>
                      <a:pt x="137" y="112"/>
                      <a:pt x="69" y="214"/>
                      <a:pt x="1" y="325"/>
                    </a:cubicBezTo>
                    <a:cubicBezTo>
                      <a:pt x="137" y="461"/>
                      <a:pt x="248" y="606"/>
                      <a:pt x="351" y="786"/>
                    </a:cubicBezTo>
                    <a:cubicBezTo>
                      <a:pt x="427" y="675"/>
                      <a:pt x="496" y="606"/>
                      <a:pt x="530" y="538"/>
                    </a:cubicBezTo>
                    <a:cubicBezTo>
                      <a:pt x="564" y="495"/>
                      <a:pt x="641" y="461"/>
                      <a:pt x="641" y="427"/>
                    </a:cubicBezTo>
                    <a:cubicBezTo>
                      <a:pt x="641" y="427"/>
                      <a:pt x="641" y="393"/>
                      <a:pt x="675" y="393"/>
                    </a:cubicBezTo>
                    <a:cubicBezTo>
                      <a:pt x="530" y="248"/>
                      <a:pt x="351" y="146"/>
                      <a:pt x="214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1660;p32">
                <a:extLst>
                  <a:ext uri="{FF2B5EF4-FFF2-40B4-BE49-F238E27FC236}">
                    <a16:creationId xmlns:a16="http://schemas.microsoft.com/office/drawing/2014/main" id="{E0F77A3F-FCD6-4F8A-85E5-EF9D1FAF3977}"/>
                  </a:ext>
                </a:extLst>
              </p:cNvPr>
              <p:cNvSpPr/>
              <p:nvPr/>
            </p:nvSpPr>
            <p:spPr>
              <a:xfrm>
                <a:off x="6479075" y="1499250"/>
                <a:ext cx="22225" cy="18800"/>
              </a:xfrm>
              <a:custGeom>
                <a:avLst/>
                <a:gdLst/>
                <a:ahLst/>
                <a:cxnLst/>
                <a:rect l="l" t="t" r="r" b="b"/>
                <a:pathLst>
                  <a:path w="889" h="752" extrusionOk="0">
                    <a:moveTo>
                      <a:pt x="564" y="1"/>
                    </a:moveTo>
                    <a:cubicBezTo>
                      <a:pt x="351" y="146"/>
                      <a:pt x="171" y="248"/>
                      <a:pt x="1" y="393"/>
                    </a:cubicBezTo>
                    <a:cubicBezTo>
                      <a:pt x="103" y="504"/>
                      <a:pt x="171" y="607"/>
                      <a:pt x="282" y="752"/>
                    </a:cubicBezTo>
                    <a:cubicBezTo>
                      <a:pt x="351" y="675"/>
                      <a:pt x="427" y="607"/>
                      <a:pt x="530" y="538"/>
                    </a:cubicBezTo>
                    <a:cubicBezTo>
                      <a:pt x="530" y="538"/>
                      <a:pt x="564" y="573"/>
                      <a:pt x="598" y="573"/>
                    </a:cubicBezTo>
                    <a:cubicBezTo>
                      <a:pt x="641" y="573"/>
                      <a:pt x="675" y="538"/>
                      <a:pt x="709" y="538"/>
                    </a:cubicBezTo>
                    <a:cubicBezTo>
                      <a:pt x="743" y="462"/>
                      <a:pt x="811" y="428"/>
                      <a:pt x="888" y="393"/>
                    </a:cubicBezTo>
                    <a:cubicBezTo>
                      <a:pt x="777" y="248"/>
                      <a:pt x="675" y="146"/>
                      <a:pt x="564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1661;p32">
                <a:extLst>
                  <a:ext uri="{FF2B5EF4-FFF2-40B4-BE49-F238E27FC236}">
                    <a16:creationId xmlns:a16="http://schemas.microsoft.com/office/drawing/2014/main" id="{3B25FBF1-B6CE-4F08-A0A0-00593176CA86}"/>
                  </a:ext>
                </a:extLst>
              </p:cNvPr>
              <p:cNvSpPr/>
              <p:nvPr/>
            </p:nvSpPr>
            <p:spPr>
              <a:xfrm>
                <a:off x="6520675" y="1547250"/>
                <a:ext cx="26675" cy="22200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888" extrusionOk="0">
                    <a:moveTo>
                      <a:pt x="572" y="0"/>
                    </a:moveTo>
                    <a:cubicBezTo>
                      <a:pt x="504" y="35"/>
                      <a:pt x="470" y="77"/>
                      <a:pt x="427" y="145"/>
                    </a:cubicBezTo>
                    <a:cubicBezTo>
                      <a:pt x="290" y="248"/>
                      <a:pt x="145" y="393"/>
                      <a:pt x="0" y="504"/>
                    </a:cubicBezTo>
                    <a:cubicBezTo>
                      <a:pt x="145" y="640"/>
                      <a:pt x="256" y="751"/>
                      <a:pt x="393" y="888"/>
                    </a:cubicBezTo>
                    <a:cubicBezTo>
                      <a:pt x="427" y="819"/>
                      <a:pt x="470" y="785"/>
                      <a:pt x="504" y="751"/>
                    </a:cubicBezTo>
                    <a:cubicBezTo>
                      <a:pt x="504" y="785"/>
                      <a:pt x="538" y="819"/>
                      <a:pt x="572" y="819"/>
                    </a:cubicBezTo>
                    <a:lnTo>
                      <a:pt x="606" y="785"/>
                    </a:lnTo>
                    <a:cubicBezTo>
                      <a:pt x="819" y="751"/>
                      <a:pt x="930" y="640"/>
                      <a:pt x="1067" y="504"/>
                    </a:cubicBezTo>
                    <a:cubicBezTo>
                      <a:pt x="896" y="325"/>
                      <a:pt x="717" y="180"/>
                      <a:pt x="572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1662;p32">
                <a:extLst>
                  <a:ext uri="{FF2B5EF4-FFF2-40B4-BE49-F238E27FC236}">
                    <a16:creationId xmlns:a16="http://schemas.microsoft.com/office/drawing/2014/main" id="{A62B3913-758B-4352-B6CE-98832F541245}"/>
                  </a:ext>
                </a:extLst>
              </p:cNvPr>
              <p:cNvSpPr/>
              <p:nvPr/>
            </p:nvSpPr>
            <p:spPr>
              <a:xfrm>
                <a:off x="6575900" y="1588200"/>
                <a:ext cx="205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820" h="999" extrusionOk="0">
                    <a:moveTo>
                      <a:pt x="317" y="0"/>
                    </a:moveTo>
                    <a:lnTo>
                      <a:pt x="317" y="34"/>
                    </a:lnTo>
                    <a:cubicBezTo>
                      <a:pt x="180" y="214"/>
                      <a:pt x="69" y="427"/>
                      <a:pt x="1" y="674"/>
                    </a:cubicBezTo>
                    <a:cubicBezTo>
                      <a:pt x="137" y="785"/>
                      <a:pt x="282" y="888"/>
                      <a:pt x="427" y="998"/>
                    </a:cubicBezTo>
                    <a:cubicBezTo>
                      <a:pt x="462" y="819"/>
                      <a:pt x="496" y="674"/>
                      <a:pt x="564" y="529"/>
                    </a:cubicBezTo>
                    <a:cubicBezTo>
                      <a:pt x="675" y="495"/>
                      <a:pt x="743" y="427"/>
                      <a:pt x="820" y="359"/>
                    </a:cubicBezTo>
                    <a:cubicBezTo>
                      <a:pt x="675" y="248"/>
                      <a:pt x="496" y="145"/>
                      <a:pt x="317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1663;p32">
                <a:extLst>
                  <a:ext uri="{FF2B5EF4-FFF2-40B4-BE49-F238E27FC236}">
                    <a16:creationId xmlns:a16="http://schemas.microsoft.com/office/drawing/2014/main" id="{D7EB07F2-E865-4B2F-86E9-FA4AFE53546F}"/>
                  </a:ext>
                </a:extLst>
              </p:cNvPr>
              <p:cNvSpPr/>
              <p:nvPr/>
            </p:nvSpPr>
            <p:spPr>
              <a:xfrm>
                <a:off x="6551800" y="1570500"/>
                <a:ext cx="13475" cy="9625"/>
              </a:xfrm>
              <a:custGeom>
                <a:avLst/>
                <a:gdLst/>
                <a:ahLst/>
                <a:cxnLst/>
                <a:rect l="l" t="t" r="r" b="b"/>
                <a:pathLst>
                  <a:path w="539" h="385" extrusionOk="0">
                    <a:moveTo>
                      <a:pt x="359" y="0"/>
                    </a:moveTo>
                    <a:cubicBezTo>
                      <a:pt x="248" y="69"/>
                      <a:pt x="180" y="137"/>
                      <a:pt x="78" y="248"/>
                    </a:cubicBezTo>
                    <a:cubicBezTo>
                      <a:pt x="1" y="282"/>
                      <a:pt x="35" y="384"/>
                      <a:pt x="112" y="384"/>
                    </a:cubicBezTo>
                    <a:lnTo>
                      <a:pt x="146" y="384"/>
                    </a:lnTo>
                    <a:cubicBezTo>
                      <a:pt x="291" y="316"/>
                      <a:pt x="393" y="214"/>
                      <a:pt x="538" y="137"/>
                    </a:cubicBezTo>
                    <a:cubicBezTo>
                      <a:pt x="462" y="69"/>
                      <a:pt x="393" y="34"/>
                      <a:pt x="359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1664;p32">
                <a:extLst>
                  <a:ext uri="{FF2B5EF4-FFF2-40B4-BE49-F238E27FC236}">
                    <a16:creationId xmlns:a16="http://schemas.microsoft.com/office/drawing/2014/main" id="{E1EBE9A3-2AF2-4E3E-A67A-167F453D3A8F}"/>
                  </a:ext>
                </a:extLst>
              </p:cNvPr>
              <p:cNvSpPr/>
              <p:nvPr/>
            </p:nvSpPr>
            <p:spPr>
              <a:xfrm>
                <a:off x="6630925" y="1622750"/>
                <a:ext cx="58675" cy="61450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2458" extrusionOk="0">
                    <a:moveTo>
                      <a:pt x="1" y="0"/>
                    </a:moveTo>
                    <a:cubicBezTo>
                      <a:pt x="1" y="214"/>
                      <a:pt x="35" y="470"/>
                      <a:pt x="146" y="606"/>
                    </a:cubicBezTo>
                    <a:cubicBezTo>
                      <a:pt x="248" y="785"/>
                      <a:pt x="427" y="896"/>
                      <a:pt x="538" y="1067"/>
                    </a:cubicBezTo>
                    <a:cubicBezTo>
                      <a:pt x="538" y="1109"/>
                      <a:pt x="538" y="1178"/>
                      <a:pt x="572" y="1246"/>
                    </a:cubicBezTo>
                    <a:cubicBezTo>
                      <a:pt x="641" y="1280"/>
                      <a:pt x="752" y="1357"/>
                      <a:pt x="820" y="1425"/>
                    </a:cubicBezTo>
                    <a:lnTo>
                      <a:pt x="820" y="998"/>
                    </a:lnTo>
                    <a:cubicBezTo>
                      <a:pt x="820" y="896"/>
                      <a:pt x="820" y="785"/>
                      <a:pt x="854" y="683"/>
                    </a:cubicBezTo>
                    <a:cubicBezTo>
                      <a:pt x="675" y="538"/>
                      <a:pt x="538" y="427"/>
                      <a:pt x="359" y="290"/>
                    </a:cubicBezTo>
                    <a:cubicBezTo>
                      <a:pt x="248" y="179"/>
                      <a:pt x="112" y="111"/>
                      <a:pt x="1" y="0"/>
                    </a:cubicBezTo>
                    <a:close/>
                    <a:moveTo>
                      <a:pt x="1246" y="1067"/>
                    </a:moveTo>
                    <a:lnTo>
                      <a:pt x="1246" y="1067"/>
                    </a:lnTo>
                    <a:cubicBezTo>
                      <a:pt x="1315" y="1323"/>
                      <a:pt x="1391" y="1570"/>
                      <a:pt x="1460" y="1852"/>
                    </a:cubicBezTo>
                    <a:cubicBezTo>
                      <a:pt x="1707" y="2065"/>
                      <a:pt x="1954" y="2278"/>
                      <a:pt x="2202" y="2457"/>
                    </a:cubicBezTo>
                    <a:lnTo>
                      <a:pt x="2244" y="2457"/>
                    </a:lnTo>
                    <a:cubicBezTo>
                      <a:pt x="2313" y="2457"/>
                      <a:pt x="2347" y="2389"/>
                      <a:pt x="2313" y="2346"/>
                    </a:cubicBezTo>
                    <a:cubicBezTo>
                      <a:pt x="2065" y="1962"/>
                      <a:pt x="1886" y="1672"/>
                      <a:pt x="1528" y="1323"/>
                    </a:cubicBezTo>
                    <a:cubicBezTo>
                      <a:pt x="1425" y="1212"/>
                      <a:pt x="1349" y="1143"/>
                      <a:pt x="1246" y="1067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1665;p32">
                <a:extLst>
                  <a:ext uri="{FF2B5EF4-FFF2-40B4-BE49-F238E27FC236}">
                    <a16:creationId xmlns:a16="http://schemas.microsoft.com/office/drawing/2014/main" id="{A268FB3C-B2F7-443D-821D-ABC128F1C098}"/>
                  </a:ext>
                </a:extLst>
              </p:cNvPr>
              <p:cNvSpPr/>
              <p:nvPr/>
            </p:nvSpPr>
            <p:spPr>
              <a:xfrm>
                <a:off x="6651400" y="1639800"/>
                <a:ext cx="16025" cy="292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1170" extrusionOk="0">
                    <a:moveTo>
                      <a:pt x="35" y="1"/>
                    </a:moveTo>
                    <a:cubicBezTo>
                      <a:pt x="1" y="103"/>
                      <a:pt x="1" y="214"/>
                      <a:pt x="1" y="316"/>
                    </a:cubicBezTo>
                    <a:lnTo>
                      <a:pt x="1" y="743"/>
                    </a:lnTo>
                    <a:cubicBezTo>
                      <a:pt x="146" y="811"/>
                      <a:pt x="248" y="888"/>
                      <a:pt x="359" y="956"/>
                    </a:cubicBezTo>
                    <a:cubicBezTo>
                      <a:pt x="461" y="1025"/>
                      <a:pt x="572" y="1101"/>
                      <a:pt x="641" y="1170"/>
                    </a:cubicBezTo>
                    <a:cubicBezTo>
                      <a:pt x="572" y="888"/>
                      <a:pt x="496" y="641"/>
                      <a:pt x="427" y="385"/>
                    </a:cubicBezTo>
                    <a:cubicBezTo>
                      <a:pt x="316" y="248"/>
                      <a:pt x="180" y="137"/>
                      <a:pt x="35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1666;p32">
                <a:extLst>
                  <a:ext uri="{FF2B5EF4-FFF2-40B4-BE49-F238E27FC236}">
                    <a16:creationId xmlns:a16="http://schemas.microsoft.com/office/drawing/2014/main" id="{D74AC504-F9F9-4E17-AFBA-37F2D549F662}"/>
                  </a:ext>
                </a:extLst>
              </p:cNvPr>
              <p:cNvSpPr/>
              <p:nvPr/>
            </p:nvSpPr>
            <p:spPr>
              <a:xfrm>
                <a:off x="6499350" y="15250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504" y="0"/>
                    </a:moveTo>
                    <a:cubicBezTo>
                      <a:pt x="469" y="0"/>
                      <a:pt x="427" y="34"/>
                      <a:pt x="393" y="68"/>
                    </a:cubicBezTo>
                    <a:cubicBezTo>
                      <a:pt x="324" y="213"/>
                      <a:pt x="145" y="282"/>
                      <a:pt x="0" y="393"/>
                    </a:cubicBezTo>
                    <a:cubicBezTo>
                      <a:pt x="77" y="461"/>
                      <a:pt x="145" y="572"/>
                      <a:pt x="214" y="640"/>
                    </a:cubicBezTo>
                    <a:cubicBezTo>
                      <a:pt x="359" y="495"/>
                      <a:pt x="504" y="359"/>
                      <a:pt x="606" y="179"/>
                    </a:cubicBezTo>
                    <a:cubicBezTo>
                      <a:pt x="640" y="111"/>
                      <a:pt x="572" y="0"/>
                      <a:pt x="504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1667;p32">
                <a:extLst>
                  <a:ext uri="{FF2B5EF4-FFF2-40B4-BE49-F238E27FC236}">
                    <a16:creationId xmlns:a16="http://schemas.microsoft.com/office/drawing/2014/main" id="{61D09BCD-7BCA-4DC2-84F9-95831ED4A996}"/>
                  </a:ext>
                </a:extLst>
              </p:cNvPr>
              <p:cNvSpPr/>
              <p:nvPr/>
            </p:nvSpPr>
            <p:spPr>
              <a:xfrm>
                <a:off x="6620275" y="1616550"/>
                <a:ext cx="24975" cy="37350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494" extrusionOk="0">
                    <a:moveTo>
                      <a:pt x="145" y="1"/>
                    </a:moveTo>
                    <a:cubicBezTo>
                      <a:pt x="69" y="112"/>
                      <a:pt x="34" y="214"/>
                      <a:pt x="34" y="325"/>
                    </a:cubicBezTo>
                    <a:cubicBezTo>
                      <a:pt x="0" y="573"/>
                      <a:pt x="69" y="786"/>
                      <a:pt x="179" y="965"/>
                    </a:cubicBezTo>
                    <a:cubicBezTo>
                      <a:pt x="461" y="1144"/>
                      <a:pt x="708" y="1315"/>
                      <a:pt x="998" y="1494"/>
                    </a:cubicBezTo>
                    <a:cubicBezTo>
                      <a:pt x="964" y="1426"/>
                      <a:pt x="964" y="1357"/>
                      <a:pt x="964" y="1315"/>
                    </a:cubicBezTo>
                    <a:cubicBezTo>
                      <a:pt x="853" y="1144"/>
                      <a:pt x="674" y="1033"/>
                      <a:pt x="572" y="854"/>
                    </a:cubicBezTo>
                    <a:cubicBezTo>
                      <a:pt x="461" y="718"/>
                      <a:pt x="427" y="462"/>
                      <a:pt x="427" y="248"/>
                    </a:cubicBezTo>
                    <a:cubicBezTo>
                      <a:pt x="324" y="146"/>
                      <a:pt x="248" y="78"/>
                      <a:pt x="145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1668;p32">
                <a:extLst>
                  <a:ext uri="{FF2B5EF4-FFF2-40B4-BE49-F238E27FC236}">
                    <a16:creationId xmlns:a16="http://schemas.microsoft.com/office/drawing/2014/main" id="{9F8FD96C-0BD9-43A4-B5C0-3B444DDD2C48}"/>
                  </a:ext>
                </a:extLst>
              </p:cNvPr>
              <p:cNvSpPr/>
              <p:nvPr/>
            </p:nvSpPr>
            <p:spPr>
              <a:xfrm>
                <a:off x="6587425" y="1526775"/>
                <a:ext cx="106650" cy="118400"/>
              </a:xfrm>
              <a:custGeom>
                <a:avLst/>
                <a:gdLst/>
                <a:ahLst/>
                <a:cxnLst/>
                <a:rect l="l" t="t" r="r" b="b"/>
                <a:pathLst>
                  <a:path w="4266" h="4736" extrusionOk="0">
                    <a:moveTo>
                      <a:pt x="146" y="0"/>
                    </a:moveTo>
                    <a:cubicBezTo>
                      <a:pt x="103" y="43"/>
                      <a:pt x="69" y="43"/>
                      <a:pt x="35" y="43"/>
                    </a:cubicBezTo>
                    <a:lnTo>
                      <a:pt x="1" y="77"/>
                    </a:lnTo>
                    <a:cubicBezTo>
                      <a:pt x="146" y="256"/>
                      <a:pt x="316" y="470"/>
                      <a:pt x="495" y="683"/>
                    </a:cubicBezTo>
                    <a:cubicBezTo>
                      <a:pt x="572" y="640"/>
                      <a:pt x="640" y="640"/>
                      <a:pt x="743" y="606"/>
                    </a:cubicBezTo>
                    <a:cubicBezTo>
                      <a:pt x="529" y="393"/>
                      <a:pt x="359" y="214"/>
                      <a:pt x="146" y="0"/>
                    </a:cubicBezTo>
                    <a:close/>
                    <a:moveTo>
                      <a:pt x="1033" y="930"/>
                    </a:moveTo>
                    <a:cubicBezTo>
                      <a:pt x="922" y="930"/>
                      <a:pt x="819" y="964"/>
                      <a:pt x="709" y="999"/>
                    </a:cubicBezTo>
                    <a:cubicBezTo>
                      <a:pt x="819" y="1109"/>
                      <a:pt x="888" y="1212"/>
                      <a:pt x="956" y="1357"/>
                    </a:cubicBezTo>
                    <a:cubicBezTo>
                      <a:pt x="1067" y="1280"/>
                      <a:pt x="1169" y="1246"/>
                      <a:pt x="1280" y="1246"/>
                    </a:cubicBezTo>
                    <a:lnTo>
                      <a:pt x="1383" y="1246"/>
                    </a:lnTo>
                    <a:cubicBezTo>
                      <a:pt x="1280" y="1144"/>
                      <a:pt x="1169" y="1033"/>
                      <a:pt x="1033" y="930"/>
                    </a:cubicBezTo>
                    <a:close/>
                    <a:moveTo>
                      <a:pt x="1493" y="2031"/>
                    </a:moveTo>
                    <a:cubicBezTo>
                      <a:pt x="1673" y="2278"/>
                      <a:pt x="1886" y="2491"/>
                      <a:pt x="2099" y="2739"/>
                    </a:cubicBezTo>
                    <a:cubicBezTo>
                      <a:pt x="2381" y="3063"/>
                      <a:pt x="2662" y="3413"/>
                      <a:pt x="2986" y="3771"/>
                    </a:cubicBezTo>
                    <a:cubicBezTo>
                      <a:pt x="3020" y="3737"/>
                      <a:pt x="3089" y="3737"/>
                      <a:pt x="3165" y="3737"/>
                    </a:cubicBezTo>
                    <a:lnTo>
                      <a:pt x="3268" y="3737"/>
                    </a:lnTo>
                    <a:cubicBezTo>
                      <a:pt x="3302" y="3737"/>
                      <a:pt x="3302" y="3737"/>
                      <a:pt x="3302" y="3771"/>
                    </a:cubicBezTo>
                    <a:cubicBezTo>
                      <a:pt x="3345" y="3737"/>
                      <a:pt x="3413" y="3737"/>
                      <a:pt x="3447" y="3737"/>
                    </a:cubicBezTo>
                    <a:cubicBezTo>
                      <a:pt x="3481" y="3737"/>
                      <a:pt x="3558" y="3737"/>
                      <a:pt x="3592" y="3771"/>
                    </a:cubicBezTo>
                    <a:cubicBezTo>
                      <a:pt x="3515" y="3626"/>
                      <a:pt x="3413" y="3490"/>
                      <a:pt x="3345" y="3379"/>
                    </a:cubicBezTo>
                    <a:cubicBezTo>
                      <a:pt x="3020" y="2986"/>
                      <a:pt x="2705" y="2636"/>
                      <a:pt x="2381" y="2278"/>
                    </a:cubicBezTo>
                    <a:cubicBezTo>
                      <a:pt x="2347" y="2244"/>
                      <a:pt x="2278" y="2244"/>
                      <a:pt x="2236" y="2244"/>
                    </a:cubicBezTo>
                    <a:cubicBezTo>
                      <a:pt x="1988" y="2210"/>
                      <a:pt x="1741" y="2065"/>
                      <a:pt x="1493" y="2031"/>
                    </a:cubicBezTo>
                    <a:close/>
                    <a:moveTo>
                      <a:pt x="3413" y="4266"/>
                    </a:moveTo>
                    <a:cubicBezTo>
                      <a:pt x="3626" y="4522"/>
                      <a:pt x="3839" y="4735"/>
                      <a:pt x="4198" y="4735"/>
                    </a:cubicBezTo>
                    <a:cubicBezTo>
                      <a:pt x="4198" y="4735"/>
                      <a:pt x="4232" y="4735"/>
                      <a:pt x="4266" y="4692"/>
                    </a:cubicBezTo>
                    <a:cubicBezTo>
                      <a:pt x="3984" y="4522"/>
                      <a:pt x="3626" y="4309"/>
                      <a:pt x="3413" y="4266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1669;p32">
                <a:extLst>
                  <a:ext uri="{FF2B5EF4-FFF2-40B4-BE49-F238E27FC236}">
                    <a16:creationId xmlns:a16="http://schemas.microsoft.com/office/drawing/2014/main" id="{D9845B29-6070-42F0-9E2B-33584E046018}"/>
                  </a:ext>
                </a:extLst>
              </p:cNvPr>
              <p:cNvSpPr/>
              <p:nvPr/>
            </p:nvSpPr>
            <p:spPr>
              <a:xfrm>
                <a:off x="6580400" y="1519725"/>
                <a:ext cx="10675" cy="9000"/>
              </a:xfrm>
              <a:custGeom>
                <a:avLst/>
                <a:gdLst/>
                <a:ahLst/>
                <a:cxnLst/>
                <a:rect l="l" t="t" r="r" b="b"/>
                <a:pathLst>
                  <a:path w="427" h="360" extrusionOk="0">
                    <a:moveTo>
                      <a:pt x="102" y="1"/>
                    </a:moveTo>
                    <a:cubicBezTo>
                      <a:pt x="68" y="1"/>
                      <a:pt x="0" y="69"/>
                      <a:pt x="68" y="112"/>
                    </a:cubicBezTo>
                    <a:cubicBezTo>
                      <a:pt x="137" y="180"/>
                      <a:pt x="213" y="282"/>
                      <a:pt x="282" y="359"/>
                    </a:cubicBezTo>
                    <a:lnTo>
                      <a:pt x="316" y="325"/>
                    </a:lnTo>
                    <a:cubicBezTo>
                      <a:pt x="350" y="325"/>
                      <a:pt x="384" y="325"/>
                      <a:pt x="427" y="282"/>
                    </a:cubicBezTo>
                    <a:cubicBezTo>
                      <a:pt x="350" y="214"/>
                      <a:pt x="247" y="112"/>
                      <a:pt x="137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1670;p32">
                <a:extLst>
                  <a:ext uri="{FF2B5EF4-FFF2-40B4-BE49-F238E27FC236}">
                    <a16:creationId xmlns:a16="http://schemas.microsoft.com/office/drawing/2014/main" id="{1423A564-2BAD-4417-9751-4DB5AECF517C}"/>
                  </a:ext>
                </a:extLst>
              </p:cNvPr>
              <p:cNvSpPr/>
              <p:nvPr/>
            </p:nvSpPr>
            <p:spPr>
              <a:xfrm>
                <a:off x="6611300" y="1557900"/>
                <a:ext cx="35650" cy="25850"/>
              </a:xfrm>
              <a:custGeom>
                <a:avLst/>
                <a:gdLst/>
                <a:ahLst/>
                <a:cxnLst/>
                <a:rect l="l" t="t" r="r" b="b"/>
                <a:pathLst>
                  <a:path w="1426" h="1034" extrusionOk="0">
                    <a:moveTo>
                      <a:pt x="325" y="1"/>
                    </a:moveTo>
                    <a:cubicBezTo>
                      <a:pt x="214" y="1"/>
                      <a:pt x="112" y="35"/>
                      <a:pt x="1" y="112"/>
                    </a:cubicBezTo>
                    <a:cubicBezTo>
                      <a:pt x="180" y="325"/>
                      <a:pt x="359" y="538"/>
                      <a:pt x="538" y="786"/>
                    </a:cubicBezTo>
                    <a:cubicBezTo>
                      <a:pt x="786" y="820"/>
                      <a:pt x="1033" y="965"/>
                      <a:pt x="1281" y="999"/>
                    </a:cubicBezTo>
                    <a:cubicBezTo>
                      <a:pt x="1323" y="999"/>
                      <a:pt x="1392" y="999"/>
                      <a:pt x="1426" y="1033"/>
                    </a:cubicBezTo>
                    <a:cubicBezTo>
                      <a:pt x="1323" y="931"/>
                      <a:pt x="1246" y="820"/>
                      <a:pt x="1144" y="718"/>
                    </a:cubicBezTo>
                    <a:cubicBezTo>
                      <a:pt x="897" y="462"/>
                      <a:pt x="683" y="248"/>
                      <a:pt x="428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1671;p32">
                <a:extLst>
                  <a:ext uri="{FF2B5EF4-FFF2-40B4-BE49-F238E27FC236}">
                    <a16:creationId xmlns:a16="http://schemas.microsoft.com/office/drawing/2014/main" id="{BF1BE8A9-7268-4CE9-9AB7-DECD544061DB}"/>
                  </a:ext>
                </a:extLst>
              </p:cNvPr>
              <p:cNvSpPr/>
              <p:nvPr/>
            </p:nvSpPr>
            <p:spPr>
              <a:xfrm>
                <a:off x="6662075" y="1620175"/>
                <a:ext cx="32875" cy="23925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957" extrusionOk="0">
                    <a:moveTo>
                      <a:pt x="179" y="1"/>
                    </a:moveTo>
                    <a:cubicBezTo>
                      <a:pt x="103" y="1"/>
                      <a:pt x="34" y="1"/>
                      <a:pt x="0" y="35"/>
                    </a:cubicBezTo>
                    <a:cubicBezTo>
                      <a:pt x="103" y="180"/>
                      <a:pt x="248" y="317"/>
                      <a:pt x="393" y="496"/>
                    </a:cubicBezTo>
                    <a:lnTo>
                      <a:pt x="427" y="530"/>
                    </a:lnTo>
                    <a:cubicBezTo>
                      <a:pt x="640" y="573"/>
                      <a:pt x="998" y="786"/>
                      <a:pt x="1280" y="956"/>
                    </a:cubicBezTo>
                    <a:cubicBezTo>
                      <a:pt x="1314" y="922"/>
                      <a:pt x="1314" y="820"/>
                      <a:pt x="1246" y="786"/>
                    </a:cubicBezTo>
                    <a:cubicBezTo>
                      <a:pt x="998" y="607"/>
                      <a:pt x="785" y="317"/>
                      <a:pt x="606" y="35"/>
                    </a:cubicBezTo>
                    <a:cubicBezTo>
                      <a:pt x="572" y="1"/>
                      <a:pt x="495" y="1"/>
                      <a:pt x="461" y="1"/>
                    </a:cubicBezTo>
                    <a:cubicBezTo>
                      <a:pt x="427" y="1"/>
                      <a:pt x="359" y="1"/>
                      <a:pt x="316" y="35"/>
                    </a:cubicBezTo>
                    <a:cubicBezTo>
                      <a:pt x="316" y="1"/>
                      <a:pt x="316" y="1"/>
                      <a:pt x="282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1672;p32">
                <a:extLst>
                  <a:ext uri="{FF2B5EF4-FFF2-40B4-BE49-F238E27FC236}">
                    <a16:creationId xmlns:a16="http://schemas.microsoft.com/office/drawing/2014/main" id="{12D664D6-6E10-4AA7-8C30-199AEBDEF867}"/>
                  </a:ext>
                </a:extLst>
              </p:cNvPr>
              <p:cNvSpPr/>
              <p:nvPr/>
            </p:nvSpPr>
            <p:spPr>
              <a:xfrm>
                <a:off x="6599800" y="1541925"/>
                <a:ext cx="13450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393" extrusionOk="0">
                    <a:moveTo>
                      <a:pt x="248" y="0"/>
                    </a:moveTo>
                    <a:cubicBezTo>
                      <a:pt x="145" y="34"/>
                      <a:pt x="77" y="34"/>
                      <a:pt x="0" y="77"/>
                    </a:cubicBezTo>
                    <a:cubicBezTo>
                      <a:pt x="77" y="179"/>
                      <a:pt x="145" y="290"/>
                      <a:pt x="214" y="393"/>
                    </a:cubicBezTo>
                    <a:cubicBezTo>
                      <a:pt x="324" y="358"/>
                      <a:pt x="427" y="324"/>
                      <a:pt x="538" y="324"/>
                    </a:cubicBezTo>
                    <a:cubicBezTo>
                      <a:pt x="461" y="213"/>
                      <a:pt x="359" y="111"/>
                      <a:pt x="248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1673;p32">
                <a:extLst>
                  <a:ext uri="{FF2B5EF4-FFF2-40B4-BE49-F238E27FC236}">
                    <a16:creationId xmlns:a16="http://schemas.microsoft.com/office/drawing/2014/main" id="{2B0122FB-4C78-4AB6-AEA4-41FECDBCC6F1}"/>
                  </a:ext>
                </a:extLst>
              </p:cNvPr>
              <p:cNvSpPr/>
              <p:nvPr/>
            </p:nvSpPr>
            <p:spPr>
              <a:xfrm>
                <a:off x="6694925" y="1647700"/>
                <a:ext cx="16850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674" h="496" extrusionOk="0">
                    <a:moveTo>
                      <a:pt x="111" y="0"/>
                    </a:moveTo>
                    <a:lnTo>
                      <a:pt x="111" y="0"/>
                    </a:lnTo>
                    <a:cubicBezTo>
                      <a:pt x="0" y="214"/>
                      <a:pt x="145" y="495"/>
                      <a:pt x="495" y="495"/>
                    </a:cubicBezTo>
                    <a:cubicBezTo>
                      <a:pt x="572" y="495"/>
                      <a:pt x="606" y="495"/>
                      <a:pt x="674" y="461"/>
                    </a:cubicBezTo>
                    <a:cubicBezTo>
                      <a:pt x="606" y="393"/>
                      <a:pt x="495" y="325"/>
                      <a:pt x="427" y="248"/>
                    </a:cubicBezTo>
                    <a:cubicBezTo>
                      <a:pt x="393" y="214"/>
                      <a:pt x="247" y="111"/>
                      <a:pt x="111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1674;p32">
                <a:extLst>
                  <a:ext uri="{FF2B5EF4-FFF2-40B4-BE49-F238E27FC236}">
                    <a16:creationId xmlns:a16="http://schemas.microsoft.com/office/drawing/2014/main" id="{217DB5D1-83D3-4A4E-AB39-4AAB5D67FA93}"/>
                  </a:ext>
                </a:extLst>
              </p:cNvPr>
              <p:cNvSpPr/>
              <p:nvPr/>
            </p:nvSpPr>
            <p:spPr>
              <a:xfrm>
                <a:off x="6697675" y="1642375"/>
                <a:ext cx="20300" cy="16875"/>
              </a:xfrm>
              <a:custGeom>
                <a:avLst/>
                <a:gdLst/>
                <a:ahLst/>
                <a:cxnLst/>
                <a:rect l="l" t="t" r="r" b="b"/>
                <a:pathLst>
                  <a:path w="812" h="675" extrusionOk="0">
                    <a:moveTo>
                      <a:pt x="385" y="0"/>
                    </a:moveTo>
                    <a:cubicBezTo>
                      <a:pt x="172" y="0"/>
                      <a:pt x="69" y="111"/>
                      <a:pt x="1" y="213"/>
                    </a:cubicBezTo>
                    <a:cubicBezTo>
                      <a:pt x="137" y="324"/>
                      <a:pt x="283" y="427"/>
                      <a:pt x="317" y="461"/>
                    </a:cubicBezTo>
                    <a:cubicBezTo>
                      <a:pt x="385" y="538"/>
                      <a:pt x="496" y="606"/>
                      <a:pt x="564" y="674"/>
                    </a:cubicBezTo>
                    <a:cubicBezTo>
                      <a:pt x="811" y="538"/>
                      <a:pt x="743" y="0"/>
                      <a:pt x="385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1675;p32">
                <a:extLst>
                  <a:ext uri="{FF2B5EF4-FFF2-40B4-BE49-F238E27FC236}">
                    <a16:creationId xmlns:a16="http://schemas.microsoft.com/office/drawing/2014/main" id="{D4A0BD91-6EBA-4975-9173-87CDBA511955}"/>
                  </a:ext>
                </a:extLst>
              </p:cNvPr>
              <p:cNvSpPr/>
              <p:nvPr/>
            </p:nvSpPr>
            <p:spPr>
              <a:xfrm>
                <a:off x="6677225" y="1500125"/>
                <a:ext cx="57800" cy="14930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5972" extrusionOk="0">
                    <a:moveTo>
                      <a:pt x="137" y="0"/>
                    </a:moveTo>
                    <a:cubicBezTo>
                      <a:pt x="68" y="0"/>
                      <a:pt x="34" y="0"/>
                      <a:pt x="0" y="43"/>
                    </a:cubicBezTo>
                    <a:cubicBezTo>
                      <a:pt x="102" y="77"/>
                      <a:pt x="213" y="77"/>
                      <a:pt x="282" y="111"/>
                    </a:cubicBezTo>
                    <a:lnTo>
                      <a:pt x="282" y="77"/>
                    </a:lnTo>
                    <a:cubicBezTo>
                      <a:pt x="247" y="43"/>
                      <a:pt x="179" y="0"/>
                      <a:pt x="137" y="0"/>
                    </a:cubicBezTo>
                    <a:close/>
                    <a:moveTo>
                      <a:pt x="606" y="1280"/>
                    </a:moveTo>
                    <a:lnTo>
                      <a:pt x="606" y="1280"/>
                    </a:lnTo>
                    <a:cubicBezTo>
                      <a:pt x="776" y="1638"/>
                      <a:pt x="990" y="1996"/>
                      <a:pt x="1169" y="2346"/>
                    </a:cubicBezTo>
                    <a:cubicBezTo>
                      <a:pt x="1348" y="2423"/>
                      <a:pt x="1527" y="2457"/>
                      <a:pt x="1740" y="2525"/>
                    </a:cubicBezTo>
                    <a:cubicBezTo>
                      <a:pt x="1561" y="2133"/>
                      <a:pt x="1382" y="1783"/>
                      <a:pt x="1169" y="1425"/>
                    </a:cubicBezTo>
                    <a:cubicBezTo>
                      <a:pt x="955" y="1391"/>
                      <a:pt x="776" y="1357"/>
                      <a:pt x="606" y="1280"/>
                    </a:cubicBezTo>
                    <a:close/>
                    <a:moveTo>
                      <a:pt x="1348" y="2849"/>
                    </a:moveTo>
                    <a:lnTo>
                      <a:pt x="1348" y="2849"/>
                    </a:lnTo>
                    <a:cubicBezTo>
                      <a:pt x="1382" y="2986"/>
                      <a:pt x="1459" y="3131"/>
                      <a:pt x="1493" y="3310"/>
                    </a:cubicBezTo>
                    <a:cubicBezTo>
                      <a:pt x="1527" y="3489"/>
                      <a:pt x="1561" y="3668"/>
                      <a:pt x="1595" y="3839"/>
                    </a:cubicBezTo>
                    <a:cubicBezTo>
                      <a:pt x="1774" y="3984"/>
                      <a:pt x="1919" y="4129"/>
                      <a:pt x="2099" y="4266"/>
                    </a:cubicBezTo>
                    <a:cubicBezTo>
                      <a:pt x="2133" y="4266"/>
                      <a:pt x="2167" y="4308"/>
                      <a:pt x="2201" y="4308"/>
                    </a:cubicBezTo>
                    <a:cubicBezTo>
                      <a:pt x="2167" y="4266"/>
                      <a:pt x="2167" y="4231"/>
                      <a:pt x="2167" y="4197"/>
                    </a:cubicBezTo>
                    <a:cubicBezTo>
                      <a:pt x="2133" y="3771"/>
                      <a:pt x="2022" y="3378"/>
                      <a:pt x="1919" y="2952"/>
                    </a:cubicBezTo>
                    <a:cubicBezTo>
                      <a:pt x="1706" y="2918"/>
                      <a:pt x="1527" y="2884"/>
                      <a:pt x="1348" y="2849"/>
                    </a:cubicBezTo>
                    <a:close/>
                    <a:moveTo>
                      <a:pt x="1774" y="4769"/>
                    </a:moveTo>
                    <a:cubicBezTo>
                      <a:pt x="1774" y="4837"/>
                      <a:pt x="1809" y="4905"/>
                      <a:pt x="1809" y="4982"/>
                    </a:cubicBezTo>
                    <a:cubicBezTo>
                      <a:pt x="1919" y="5332"/>
                      <a:pt x="1919" y="5656"/>
                      <a:pt x="2133" y="5938"/>
                    </a:cubicBezTo>
                    <a:cubicBezTo>
                      <a:pt x="2167" y="5938"/>
                      <a:pt x="2167" y="5972"/>
                      <a:pt x="2201" y="5972"/>
                    </a:cubicBezTo>
                    <a:cubicBezTo>
                      <a:pt x="2235" y="5972"/>
                      <a:pt x="2312" y="5903"/>
                      <a:pt x="2269" y="5835"/>
                    </a:cubicBezTo>
                    <a:cubicBezTo>
                      <a:pt x="2201" y="5588"/>
                      <a:pt x="2201" y="5298"/>
                      <a:pt x="2201" y="5016"/>
                    </a:cubicBezTo>
                    <a:cubicBezTo>
                      <a:pt x="2056" y="4948"/>
                      <a:pt x="1919" y="4871"/>
                      <a:pt x="1774" y="4769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1676;p32">
                <a:extLst>
                  <a:ext uri="{FF2B5EF4-FFF2-40B4-BE49-F238E27FC236}">
                    <a16:creationId xmlns:a16="http://schemas.microsoft.com/office/drawing/2014/main" id="{8B4E2AFE-327F-4A69-B6CF-6C04D8286802}"/>
                  </a:ext>
                </a:extLst>
              </p:cNvPr>
              <p:cNvSpPr/>
              <p:nvPr/>
            </p:nvSpPr>
            <p:spPr>
              <a:xfrm>
                <a:off x="6674450" y="1501175"/>
                <a:ext cx="3200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383" extrusionOk="0">
                    <a:moveTo>
                      <a:pt x="111" y="1"/>
                    </a:moveTo>
                    <a:cubicBezTo>
                      <a:pt x="34" y="35"/>
                      <a:pt x="0" y="137"/>
                      <a:pt x="77" y="248"/>
                    </a:cubicBezTo>
                    <a:cubicBezTo>
                      <a:pt x="290" y="564"/>
                      <a:pt x="503" y="922"/>
                      <a:pt x="717" y="1238"/>
                    </a:cubicBezTo>
                    <a:cubicBezTo>
                      <a:pt x="887" y="1315"/>
                      <a:pt x="1066" y="1349"/>
                      <a:pt x="1280" y="1383"/>
                    </a:cubicBezTo>
                    <a:cubicBezTo>
                      <a:pt x="998" y="956"/>
                      <a:pt x="674" y="496"/>
                      <a:pt x="393" y="69"/>
                    </a:cubicBezTo>
                    <a:cubicBezTo>
                      <a:pt x="324" y="35"/>
                      <a:pt x="213" y="35"/>
                      <a:pt x="111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1677;p32">
                <a:extLst>
                  <a:ext uri="{FF2B5EF4-FFF2-40B4-BE49-F238E27FC236}">
                    <a16:creationId xmlns:a16="http://schemas.microsoft.com/office/drawing/2014/main" id="{CD500220-E1EB-4774-B806-3D6E380ED2F4}"/>
                  </a:ext>
                </a:extLst>
              </p:cNvPr>
              <p:cNvSpPr/>
              <p:nvPr/>
            </p:nvSpPr>
            <p:spPr>
              <a:xfrm>
                <a:off x="6717100" y="1596075"/>
                <a:ext cx="15150" cy="29475"/>
              </a:xfrm>
              <a:custGeom>
                <a:avLst/>
                <a:gdLst/>
                <a:ahLst/>
                <a:cxnLst/>
                <a:rect l="l" t="t" r="r" b="b"/>
                <a:pathLst>
                  <a:path w="606" h="117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7" y="325"/>
                      <a:pt x="111" y="641"/>
                      <a:pt x="179" y="931"/>
                    </a:cubicBezTo>
                    <a:cubicBezTo>
                      <a:pt x="324" y="1033"/>
                      <a:pt x="461" y="1110"/>
                      <a:pt x="606" y="1178"/>
                    </a:cubicBezTo>
                    <a:lnTo>
                      <a:pt x="606" y="470"/>
                    </a:lnTo>
                    <a:cubicBezTo>
                      <a:pt x="572" y="470"/>
                      <a:pt x="538" y="428"/>
                      <a:pt x="504" y="428"/>
                    </a:cubicBezTo>
                    <a:cubicBezTo>
                      <a:pt x="324" y="291"/>
                      <a:pt x="179" y="146"/>
                      <a:pt x="0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1678;p32">
                <a:extLst>
                  <a:ext uri="{FF2B5EF4-FFF2-40B4-BE49-F238E27FC236}">
                    <a16:creationId xmlns:a16="http://schemas.microsoft.com/office/drawing/2014/main" id="{36A15AEE-F1C4-4DB1-8736-C464D6192604}"/>
                  </a:ext>
                </a:extLst>
              </p:cNvPr>
              <p:cNvSpPr/>
              <p:nvPr/>
            </p:nvSpPr>
            <p:spPr>
              <a:xfrm>
                <a:off x="6706425" y="1558775"/>
                <a:ext cx="1880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752" h="60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78" y="179"/>
                      <a:pt x="112" y="324"/>
                      <a:pt x="180" y="503"/>
                    </a:cubicBezTo>
                    <a:cubicBezTo>
                      <a:pt x="359" y="538"/>
                      <a:pt x="538" y="572"/>
                      <a:pt x="751" y="606"/>
                    </a:cubicBezTo>
                    <a:cubicBezTo>
                      <a:pt x="717" y="538"/>
                      <a:pt x="675" y="469"/>
                      <a:pt x="641" y="393"/>
                    </a:cubicBezTo>
                    <a:cubicBezTo>
                      <a:pt x="606" y="324"/>
                      <a:pt x="606" y="256"/>
                      <a:pt x="572" y="179"/>
                    </a:cubicBezTo>
                    <a:cubicBezTo>
                      <a:pt x="359" y="111"/>
                      <a:pt x="180" y="77"/>
                      <a:pt x="1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1679;p32">
                <a:extLst>
                  <a:ext uri="{FF2B5EF4-FFF2-40B4-BE49-F238E27FC236}">
                    <a16:creationId xmlns:a16="http://schemas.microsoft.com/office/drawing/2014/main" id="{1756C76D-0AFD-40B8-9CD9-DCF57D3E2BE1}"/>
                  </a:ext>
                </a:extLst>
              </p:cNvPr>
              <p:cNvSpPr/>
              <p:nvPr/>
            </p:nvSpPr>
            <p:spPr>
              <a:xfrm>
                <a:off x="6897525" y="1423775"/>
                <a:ext cx="58675" cy="210725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8429" extrusionOk="0">
                    <a:moveTo>
                      <a:pt x="2099" y="0"/>
                    </a:moveTo>
                    <a:cubicBezTo>
                      <a:pt x="2031" y="0"/>
                      <a:pt x="1954" y="34"/>
                      <a:pt x="1954" y="111"/>
                    </a:cubicBezTo>
                    <a:cubicBezTo>
                      <a:pt x="1817" y="427"/>
                      <a:pt x="1741" y="785"/>
                      <a:pt x="1707" y="1101"/>
                    </a:cubicBezTo>
                    <a:cubicBezTo>
                      <a:pt x="1852" y="1246"/>
                      <a:pt x="1954" y="1391"/>
                      <a:pt x="2065" y="1527"/>
                    </a:cubicBezTo>
                    <a:cubicBezTo>
                      <a:pt x="2099" y="1066"/>
                      <a:pt x="2133" y="640"/>
                      <a:pt x="2312" y="247"/>
                    </a:cubicBezTo>
                    <a:cubicBezTo>
                      <a:pt x="2346" y="111"/>
                      <a:pt x="2201" y="0"/>
                      <a:pt x="2099" y="0"/>
                    </a:cubicBezTo>
                    <a:close/>
                    <a:moveTo>
                      <a:pt x="1493" y="2312"/>
                    </a:moveTo>
                    <a:cubicBezTo>
                      <a:pt x="1425" y="2670"/>
                      <a:pt x="1348" y="2986"/>
                      <a:pt x="1280" y="3344"/>
                    </a:cubicBezTo>
                    <a:cubicBezTo>
                      <a:pt x="1459" y="3481"/>
                      <a:pt x="1604" y="3626"/>
                      <a:pt x="1741" y="3805"/>
                    </a:cubicBezTo>
                    <a:cubicBezTo>
                      <a:pt x="1817" y="3481"/>
                      <a:pt x="1852" y="3165"/>
                      <a:pt x="1886" y="2807"/>
                    </a:cubicBezTo>
                    <a:cubicBezTo>
                      <a:pt x="1741" y="2670"/>
                      <a:pt x="1638" y="2491"/>
                      <a:pt x="1493" y="2312"/>
                    </a:cubicBezTo>
                    <a:close/>
                    <a:moveTo>
                      <a:pt x="1212" y="3737"/>
                    </a:moveTo>
                    <a:cubicBezTo>
                      <a:pt x="1178" y="3771"/>
                      <a:pt x="1178" y="3805"/>
                      <a:pt x="1178" y="3839"/>
                    </a:cubicBezTo>
                    <a:cubicBezTo>
                      <a:pt x="1067" y="4411"/>
                      <a:pt x="922" y="4974"/>
                      <a:pt x="751" y="5511"/>
                    </a:cubicBezTo>
                    <a:cubicBezTo>
                      <a:pt x="785" y="5545"/>
                      <a:pt x="785" y="5545"/>
                      <a:pt x="785" y="5579"/>
                    </a:cubicBezTo>
                    <a:cubicBezTo>
                      <a:pt x="964" y="5793"/>
                      <a:pt x="1067" y="6040"/>
                      <a:pt x="1246" y="6219"/>
                    </a:cubicBezTo>
                    <a:cubicBezTo>
                      <a:pt x="1391" y="5656"/>
                      <a:pt x="1527" y="5050"/>
                      <a:pt x="1638" y="4445"/>
                    </a:cubicBezTo>
                    <a:cubicBezTo>
                      <a:pt x="1527" y="4197"/>
                      <a:pt x="1391" y="3950"/>
                      <a:pt x="1212" y="3737"/>
                    </a:cubicBezTo>
                    <a:close/>
                    <a:moveTo>
                      <a:pt x="495" y="6432"/>
                    </a:moveTo>
                    <a:cubicBezTo>
                      <a:pt x="325" y="6936"/>
                      <a:pt x="145" y="7465"/>
                      <a:pt x="0" y="7959"/>
                    </a:cubicBezTo>
                    <a:cubicBezTo>
                      <a:pt x="180" y="8173"/>
                      <a:pt x="427" y="8284"/>
                      <a:pt x="606" y="8429"/>
                    </a:cubicBezTo>
                    <a:cubicBezTo>
                      <a:pt x="640" y="8386"/>
                      <a:pt x="640" y="8318"/>
                      <a:pt x="640" y="8284"/>
                    </a:cubicBezTo>
                    <a:cubicBezTo>
                      <a:pt x="785" y="7857"/>
                      <a:pt x="922" y="7396"/>
                      <a:pt x="1033" y="6970"/>
                    </a:cubicBezTo>
                    <a:cubicBezTo>
                      <a:pt x="853" y="6791"/>
                      <a:pt x="674" y="6646"/>
                      <a:pt x="495" y="6432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1680;p32">
                <a:extLst>
                  <a:ext uri="{FF2B5EF4-FFF2-40B4-BE49-F238E27FC236}">
                    <a16:creationId xmlns:a16="http://schemas.microsoft.com/office/drawing/2014/main" id="{F5B2E026-39B0-4DD8-AFEA-73EC9CCBBFF4}"/>
                  </a:ext>
                </a:extLst>
              </p:cNvPr>
              <p:cNvSpPr/>
              <p:nvPr/>
            </p:nvSpPr>
            <p:spPr>
              <a:xfrm>
                <a:off x="6934850" y="1451275"/>
                <a:ext cx="14300" cy="42675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707" extrusionOk="0">
                    <a:moveTo>
                      <a:pt x="214" y="1"/>
                    </a:moveTo>
                    <a:cubicBezTo>
                      <a:pt x="179" y="180"/>
                      <a:pt x="179" y="359"/>
                      <a:pt x="145" y="538"/>
                    </a:cubicBezTo>
                    <a:cubicBezTo>
                      <a:pt x="69" y="751"/>
                      <a:pt x="34" y="999"/>
                      <a:pt x="0" y="1212"/>
                    </a:cubicBezTo>
                    <a:cubicBezTo>
                      <a:pt x="145" y="1391"/>
                      <a:pt x="248" y="1570"/>
                      <a:pt x="393" y="1707"/>
                    </a:cubicBezTo>
                    <a:cubicBezTo>
                      <a:pt x="427" y="1493"/>
                      <a:pt x="461" y="1246"/>
                      <a:pt x="495" y="1033"/>
                    </a:cubicBezTo>
                    <a:cubicBezTo>
                      <a:pt x="538" y="820"/>
                      <a:pt x="572" y="606"/>
                      <a:pt x="572" y="427"/>
                    </a:cubicBezTo>
                    <a:cubicBezTo>
                      <a:pt x="461" y="291"/>
                      <a:pt x="359" y="146"/>
                      <a:pt x="214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1681;p32">
                <a:extLst>
                  <a:ext uri="{FF2B5EF4-FFF2-40B4-BE49-F238E27FC236}">
                    <a16:creationId xmlns:a16="http://schemas.microsoft.com/office/drawing/2014/main" id="{807827A5-7ABD-402B-86C6-3C92B4A2376A}"/>
                  </a:ext>
                </a:extLst>
              </p:cNvPr>
              <p:cNvSpPr/>
              <p:nvPr/>
            </p:nvSpPr>
            <p:spPr>
              <a:xfrm>
                <a:off x="6909900" y="1561525"/>
                <a:ext cx="18775" cy="36500"/>
              </a:xfrm>
              <a:custGeom>
                <a:avLst/>
                <a:gdLst/>
                <a:ahLst/>
                <a:cxnLst/>
                <a:rect l="l" t="t" r="r" b="b"/>
                <a:pathLst>
                  <a:path w="751" h="1460" extrusionOk="0">
                    <a:moveTo>
                      <a:pt x="256" y="1"/>
                    </a:moveTo>
                    <a:cubicBezTo>
                      <a:pt x="179" y="317"/>
                      <a:pt x="77" y="607"/>
                      <a:pt x="0" y="922"/>
                    </a:cubicBezTo>
                    <a:cubicBezTo>
                      <a:pt x="179" y="1136"/>
                      <a:pt x="358" y="1281"/>
                      <a:pt x="538" y="1460"/>
                    </a:cubicBezTo>
                    <a:cubicBezTo>
                      <a:pt x="606" y="1212"/>
                      <a:pt x="683" y="956"/>
                      <a:pt x="751" y="709"/>
                    </a:cubicBezTo>
                    <a:cubicBezTo>
                      <a:pt x="572" y="530"/>
                      <a:pt x="469" y="283"/>
                      <a:pt x="290" y="69"/>
                    </a:cubicBezTo>
                    <a:cubicBezTo>
                      <a:pt x="290" y="35"/>
                      <a:pt x="290" y="35"/>
                      <a:pt x="256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1682;p32">
                <a:extLst>
                  <a:ext uri="{FF2B5EF4-FFF2-40B4-BE49-F238E27FC236}">
                    <a16:creationId xmlns:a16="http://schemas.microsoft.com/office/drawing/2014/main" id="{09F940E5-9F2B-467C-AE71-12817B201450}"/>
                  </a:ext>
                </a:extLst>
              </p:cNvPr>
              <p:cNvSpPr/>
              <p:nvPr/>
            </p:nvSpPr>
            <p:spPr>
              <a:xfrm>
                <a:off x="6927800" y="1507375"/>
                <a:ext cx="13250" cy="27525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101" extrusionOk="0">
                    <a:moveTo>
                      <a:pt x="69" y="0"/>
                    </a:moveTo>
                    <a:cubicBezTo>
                      <a:pt x="35" y="137"/>
                      <a:pt x="1" y="248"/>
                      <a:pt x="1" y="393"/>
                    </a:cubicBezTo>
                    <a:cubicBezTo>
                      <a:pt x="180" y="606"/>
                      <a:pt x="316" y="853"/>
                      <a:pt x="427" y="1101"/>
                    </a:cubicBezTo>
                    <a:cubicBezTo>
                      <a:pt x="461" y="1032"/>
                      <a:pt x="461" y="956"/>
                      <a:pt x="461" y="921"/>
                    </a:cubicBezTo>
                    <a:cubicBezTo>
                      <a:pt x="496" y="742"/>
                      <a:pt x="530" y="606"/>
                      <a:pt x="530" y="461"/>
                    </a:cubicBezTo>
                    <a:cubicBezTo>
                      <a:pt x="393" y="282"/>
                      <a:pt x="248" y="137"/>
                      <a:pt x="69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1683;p32">
                <a:extLst>
                  <a:ext uri="{FF2B5EF4-FFF2-40B4-BE49-F238E27FC236}">
                    <a16:creationId xmlns:a16="http://schemas.microsoft.com/office/drawing/2014/main" id="{CAD82155-1347-4DB6-8444-BA88A26F7F8A}"/>
                  </a:ext>
                </a:extLst>
              </p:cNvPr>
              <p:cNvSpPr/>
              <p:nvPr/>
            </p:nvSpPr>
            <p:spPr>
              <a:xfrm>
                <a:off x="6819250" y="1626375"/>
                <a:ext cx="88950" cy="159125"/>
              </a:xfrm>
              <a:custGeom>
                <a:avLst/>
                <a:gdLst/>
                <a:ahLst/>
                <a:cxnLst/>
                <a:rect l="l" t="t" r="r" b="b"/>
                <a:pathLst>
                  <a:path w="3558" h="6365" extrusionOk="0">
                    <a:moveTo>
                      <a:pt x="3063" y="0"/>
                    </a:moveTo>
                    <a:cubicBezTo>
                      <a:pt x="2952" y="359"/>
                      <a:pt x="2850" y="751"/>
                      <a:pt x="2705" y="1101"/>
                    </a:cubicBezTo>
                    <a:cubicBezTo>
                      <a:pt x="2705" y="1135"/>
                      <a:pt x="2705" y="1135"/>
                      <a:pt x="2739" y="1178"/>
                    </a:cubicBezTo>
                    <a:cubicBezTo>
                      <a:pt x="2884" y="1459"/>
                      <a:pt x="2986" y="1741"/>
                      <a:pt x="3097" y="2031"/>
                    </a:cubicBezTo>
                    <a:lnTo>
                      <a:pt x="3097" y="1954"/>
                    </a:lnTo>
                    <a:cubicBezTo>
                      <a:pt x="3276" y="1638"/>
                      <a:pt x="3413" y="1280"/>
                      <a:pt x="3558" y="922"/>
                    </a:cubicBezTo>
                    <a:cubicBezTo>
                      <a:pt x="3490" y="785"/>
                      <a:pt x="3379" y="640"/>
                      <a:pt x="3311" y="495"/>
                    </a:cubicBezTo>
                    <a:cubicBezTo>
                      <a:pt x="3200" y="325"/>
                      <a:pt x="3131" y="180"/>
                      <a:pt x="3063" y="0"/>
                    </a:cubicBezTo>
                    <a:close/>
                    <a:moveTo>
                      <a:pt x="2347" y="2031"/>
                    </a:moveTo>
                    <a:cubicBezTo>
                      <a:pt x="2133" y="2525"/>
                      <a:pt x="1886" y="3020"/>
                      <a:pt x="1604" y="3524"/>
                    </a:cubicBezTo>
                    <a:lnTo>
                      <a:pt x="1604" y="3558"/>
                    </a:lnTo>
                    <a:cubicBezTo>
                      <a:pt x="1707" y="3694"/>
                      <a:pt x="1818" y="3839"/>
                      <a:pt x="1920" y="3984"/>
                    </a:cubicBezTo>
                    <a:cubicBezTo>
                      <a:pt x="1997" y="3873"/>
                      <a:pt x="2099" y="3737"/>
                      <a:pt x="2210" y="3626"/>
                    </a:cubicBezTo>
                    <a:cubicBezTo>
                      <a:pt x="2389" y="3379"/>
                      <a:pt x="2526" y="3165"/>
                      <a:pt x="2637" y="2884"/>
                    </a:cubicBezTo>
                    <a:cubicBezTo>
                      <a:pt x="2526" y="2594"/>
                      <a:pt x="2423" y="2312"/>
                      <a:pt x="2347" y="2031"/>
                    </a:cubicBezTo>
                    <a:close/>
                    <a:moveTo>
                      <a:pt x="1391" y="3907"/>
                    </a:moveTo>
                    <a:cubicBezTo>
                      <a:pt x="1178" y="4300"/>
                      <a:pt x="999" y="4658"/>
                      <a:pt x="751" y="5051"/>
                    </a:cubicBezTo>
                    <a:cubicBezTo>
                      <a:pt x="785" y="5085"/>
                      <a:pt x="820" y="5153"/>
                      <a:pt x="854" y="5230"/>
                    </a:cubicBezTo>
                    <a:cubicBezTo>
                      <a:pt x="896" y="5153"/>
                      <a:pt x="965" y="5085"/>
                      <a:pt x="1033" y="5016"/>
                    </a:cubicBezTo>
                    <a:cubicBezTo>
                      <a:pt x="1212" y="4761"/>
                      <a:pt x="1425" y="4547"/>
                      <a:pt x="1639" y="4300"/>
                    </a:cubicBezTo>
                    <a:cubicBezTo>
                      <a:pt x="1570" y="4232"/>
                      <a:pt x="1536" y="4163"/>
                      <a:pt x="1493" y="4053"/>
                    </a:cubicBezTo>
                    <a:cubicBezTo>
                      <a:pt x="1459" y="4018"/>
                      <a:pt x="1425" y="3950"/>
                      <a:pt x="1391" y="3907"/>
                    </a:cubicBezTo>
                    <a:close/>
                    <a:moveTo>
                      <a:pt x="291" y="5759"/>
                    </a:moveTo>
                    <a:cubicBezTo>
                      <a:pt x="180" y="5938"/>
                      <a:pt x="77" y="6083"/>
                      <a:pt x="1" y="6253"/>
                    </a:cubicBezTo>
                    <a:cubicBezTo>
                      <a:pt x="43" y="6296"/>
                      <a:pt x="43" y="6330"/>
                      <a:pt x="77" y="6364"/>
                    </a:cubicBezTo>
                    <a:cubicBezTo>
                      <a:pt x="146" y="6219"/>
                      <a:pt x="214" y="6040"/>
                      <a:pt x="325" y="5904"/>
                    </a:cubicBezTo>
                    <a:cubicBezTo>
                      <a:pt x="325" y="5870"/>
                      <a:pt x="291" y="5793"/>
                      <a:pt x="291" y="5759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1684;p32">
                <a:extLst>
                  <a:ext uri="{FF2B5EF4-FFF2-40B4-BE49-F238E27FC236}">
                    <a16:creationId xmlns:a16="http://schemas.microsoft.com/office/drawing/2014/main" id="{1EC3791A-ED06-46CD-95B2-73C76F961215}"/>
                  </a:ext>
                </a:extLst>
              </p:cNvPr>
              <p:cNvSpPr/>
              <p:nvPr/>
            </p:nvSpPr>
            <p:spPr>
              <a:xfrm>
                <a:off x="6877900" y="1653875"/>
                <a:ext cx="18800" cy="44600"/>
              </a:xfrm>
              <a:custGeom>
                <a:avLst/>
                <a:gdLst/>
                <a:ahLst/>
                <a:cxnLst/>
                <a:rect l="l" t="t" r="r" b="b"/>
                <a:pathLst>
                  <a:path w="752" h="1784" extrusionOk="0">
                    <a:moveTo>
                      <a:pt x="359" y="1"/>
                    </a:moveTo>
                    <a:cubicBezTo>
                      <a:pt x="256" y="325"/>
                      <a:pt x="111" y="607"/>
                      <a:pt x="1" y="931"/>
                    </a:cubicBezTo>
                    <a:cubicBezTo>
                      <a:pt x="77" y="1212"/>
                      <a:pt x="180" y="1494"/>
                      <a:pt x="291" y="1784"/>
                    </a:cubicBezTo>
                    <a:cubicBezTo>
                      <a:pt x="470" y="1494"/>
                      <a:pt x="572" y="1212"/>
                      <a:pt x="751" y="931"/>
                    </a:cubicBezTo>
                    <a:cubicBezTo>
                      <a:pt x="640" y="641"/>
                      <a:pt x="538" y="359"/>
                      <a:pt x="393" y="78"/>
                    </a:cubicBezTo>
                    <a:cubicBezTo>
                      <a:pt x="359" y="35"/>
                      <a:pt x="359" y="35"/>
                      <a:pt x="359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1685;p32">
                <a:extLst>
                  <a:ext uri="{FF2B5EF4-FFF2-40B4-BE49-F238E27FC236}">
                    <a16:creationId xmlns:a16="http://schemas.microsoft.com/office/drawing/2014/main" id="{C3E3DCC3-9042-4EDB-AE93-9B2C5F00FC27}"/>
                  </a:ext>
                </a:extLst>
              </p:cNvPr>
              <p:cNvSpPr/>
              <p:nvPr/>
            </p:nvSpPr>
            <p:spPr>
              <a:xfrm>
                <a:off x="6826500" y="1752625"/>
                <a:ext cx="1410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854" extrusionOk="0">
                    <a:moveTo>
                      <a:pt x="461" y="1"/>
                    </a:moveTo>
                    <a:cubicBezTo>
                      <a:pt x="393" y="103"/>
                      <a:pt x="316" y="248"/>
                      <a:pt x="214" y="350"/>
                    </a:cubicBezTo>
                    <a:cubicBezTo>
                      <a:pt x="137" y="495"/>
                      <a:pt x="69" y="606"/>
                      <a:pt x="1" y="709"/>
                    </a:cubicBezTo>
                    <a:cubicBezTo>
                      <a:pt x="1" y="743"/>
                      <a:pt x="35" y="820"/>
                      <a:pt x="35" y="854"/>
                    </a:cubicBezTo>
                    <a:cubicBezTo>
                      <a:pt x="214" y="606"/>
                      <a:pt x="393" y="393"/>
                      <a:pt x="564" y="180"/>
                    </a:cubicBezTo>
                    <a:cubicBezTo>
                      <a:pt x="530" y="103"/>
                      <a:pt x="495" y="35"/>
                      <a:pt x="461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1686;p32">
                <a:extLst>
                  <a:ext uri="{FF2B5EF4-FFF2-40B4-BE49-F238E27FC236}">
                    <a16:creationId xmlns:a16="http://schemas.microsoft.com/office/drawing/2014/main" id="{44CB053C-C9EC-4A52-B171-C205F86F6747}"/>
                  </a:ext>
                </a:extLst>
              </p:cNvPr>
              <p:cNvSpPr/>
              <p:nvPr/>
            </p:nvSpPr>
            <p:spPr>
              <a:xfrm>
                <a:off x="6854025" y="1715300"/>
                <a:ext cx="13225" cy="18575"/>
              </a:xfrm>
              <a:custGeom>
                <a:avLst/>
                <a:gdLst/>
                <a:ahLst/>
                <a:cxnLst/>
                <a:rect l="l" t="t" r="r" b="b"/>
                <a:pathLst>
                  <a:path w="529" h="743" extrusionOk="0">
                    <a:moveTo>
                      <a:pt x="213" y="1"/>
                    </a:moveTo>
                    <a:cubicBezTo>
                      <a:pt x="145" y="103"/>
                      <a:pt x="68" y="248"/>
                      <a:pt x="0" y="350"/>
                    </a:cubicBezTo>
                    <a:cubicBezTo>
                      <a:pt x="34" y="393"/>
                      <a:pt x="68" y="461"/>
                      <a:pt x="102" y="496"/>
                    </a:cubicBezTo>
                    <a:cubicBezTo>
                      <a:pt x="145" y="606"/>
                      <a:pt x="179" y="675"/>
                      <a:pt x="248" y="743"/>
                    </a:cubicBezTo>
                    <a:cubicBezTo>
                      <a:pt x="316" y="641"/>
                      <a:pt x="427" y="530"/>
                      <a:pt x="529" y="427"/>
                    </a:cubicBezTo>
                    <a:cubicBezTo>
                      <a:pt x="427" y="282"/>
                      <a:pt x="316" y="137"/>
                      <a:pt x="213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1687;p32">
                <a:extLst>
                  <a:ext uri="{FF2B5EF4-FFF2-40B4-BE49-F238E27FC236}">
                    <a16:creationId xmlns:a16="http://schemas.microsoft.com/office/drawing/2014/main" id="{48D3F5E6-3642-407C-84CF-8BF1EE8B7C9A}"/>
                  </a:ext>
                </a:extLst>
              </p:cNvPr>
              <p:cNvSpPr/>
              <p:nvPr/>
            </p:nvSpPr>
            <p:spPr>
              <a:xfrm>
                <a:off x="6815850" y="1782700"/>
                <a:ext cx="5350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214" h="393" extrusionOk="0">
                    <a:moveTo>
                      <a:pt x="137" y="0"/>
                    </a:moveTo>
                    <a:cubicBezTo>
                      <a:pt x="102" y="111"/>
                      <a:pt x="34" y="214"/>
                      <a:pt x="34" y="325"/>
                    </a:cubicBezTo>
                    <a:cubicBezTo>
                      <a:pt x="0" y="359"/>
                      <a:pt x="34" y="393"/>
                      <a:pt x="68" y="393"/>
                    </a:cubicBezTo>
                    <a:cubicBezTo>
                      <a:pt x="102" y="393"/>
                      <a:pt x="102" y="393"/>
                      <a:pt x="102" y="359"/>
                    </a:cubicBezTo>
                    <a:cubicBezTo>
                      <a:pt x="137" y="291"/>
                      <a:pt x="179" y="214"/>
                      <a:pt x="213" y="111"/>
                    </a:cubicBezTo>
                    <a:cubicBezTo>
                      <a:pt x="179" y="77"/>
                      <a:pt x="179" y="43"/>
                      <a:pt x="137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1688;p32">
                <a:extLst>
                  <a:ext uri="{FF2B5EF4-FFF2-40B4-BE49-F238E27FC236}">
                    <a16:creationId xmlns:a16="http://schemas.microsoft.com/office/drawing/2014/main" id="{63350155-1A25-43BC-AA95-FB1E7DE20FF8}"/>
                  </a:ext>
                </a:extLst>
              </p:cNvPr>
              <p:cNvSpPr/>
              <p:nvPr/>
            </p:nvSpPr>
            <p:spPr>
              <a:xfrm>
                <a:off x="6895825" y="1622750"/>
                <a:ext cx="16875" cy="26675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067" extrusionOk="0">
                    <a:moveTo>
                      <a:pt x="68" y="0"/>
                    </a:moveTo>
                    <a:cubicBezTo>
                      <a:pt x="34" y="77"/>
                      <a:pt x="34" y="111"/>
                      <a:pt x="0" y="145"/>
                    </a:cubicBezTo>
                    <a:cubicBezTo>
                      <a:pt x="68" y="325"/>
                      <a:pt x="137" y="470"/>
                      <a:pt x="248" y="640"/>
                    </a:cubicBezTo>
                    <a:cubicBezTo>
                      <a:pt x="316" y="785"/>
                      <a:pt x="427" y="930"/>
                      <a:pt x="495" y="1067"/>
                    </a:cubicBezTo>
                    <a:cubicBezTo>
                      <a:pt x="563" y="853"/>
                      <a:pt x="640" y="683"/>
                      <a:pt x="674" y="470"/>
                    </a:cubicBezTo>
                    <a:cubicBezTo>
                      <a:pt x="495" y="325"/>
                      <a:pt x="248" y="214"/>
                      <a:pt x="68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1689;p32">
                <a:extLst>
                  <a:ext uri="{FF2B5EF4-FFF2-40B4-BE49-F238E27FC236}">
                    <a16:creationId xmlns:a16="http://schemas.microsoft.com/office/drawing/2014/main" id="{C68CDF66-6273-41D6-A3F5-82286B9A88D8}"/>
                  </a:ext>
                </a:extLst>
              </p:cNvPr>
              <p:cNvSpPr/>
              <p:nvPr/>
            </p:nvSpPr>
            <p:spPr>
              <a:xfrm>
                <a:off x="6938475" y="1617425"/>
                <a:ext cx="49700" cy="90650"/>
              </a:xfrm>
              <a:custGeom>
                <a:avLst/>
                <a:gdLst/>
                <a:ahLst/>
                <a:cxnLst/>
                <a:rect l="l" t="t" r="r" b="b"/>
                <a:pathLst>
                  <a:path w="1988" h="3626" extrusionOk="0">
                    <a:moveTo>
                      <a:pt x="1775" y="0"/>
                    </a:moveTo>
                    <a:cubicBezTo>
                      <a:pt x="1775" y="0"/>
                      <a:pt x="1741" y="0"/>
                      <a:pt x="1707" y="43"/>
                    </a:cubicBezTo>
                    <a:cubicBezTo>
                      <a:pt x="1630" y="77"/>
                      <a:pt x="1561" y="145"/>
                      <a:pt x="1527" y="213"/>
                    </a:cubicBezTo>
                    <a:cubicBezTo>
                      <a:pt x="1630" y="358"/>
                      <a:pt x="1707" y="503"/>
                      <a:pt x="1775" y="683"/>
                    </a:cubicBezTo>
                    <a:cubicBezTo>
                      <a:pt x="1920" y="469"/>
                      <a:pt x="1988" y="392"/>
                      <a:pt x="1954" y="145"/>
                    </a:cubicBezTo>
                    <a:cubicBezTo>
                      <a:pt x="1954" y="43"/>
                      <a:pt x="1886" y="0"/>
                      <a:pt x="1775" y="0"/>
                    </a:cubicBezTo>
                    <a:close/>
                    <a:moveTo>
                      <a:pt x="1101" y="853"/>
                    </a:moveTo>
                    <a:lnTo>
                      <a:pt x="777" y="1493"/>
                    </a:lnTo>
                    <a:cubicBezTo>
                      <a:pt x="495" y="1996"/>
                      <a:pt x="248" y="2491"/>
                      <a:pt x="0" y="2952"/>
                    </a:cubicBezTo>
                    <a:cubicBezTo>
                      <a:pt x="69" y="3199"/>
                      <a:pt x="179" y="3412"/>
                      <a:pt x="248" y="3626"/>
                    </a:cubicBezTo>
                    <a:cubicBezTo>
                      <a:pt x="529" y="2986"/>
                      <a:pt x="853" y="2389"/>
                      <a:pt x="1203" y="1749"/>
                    </a:cubicBezTo>
                    <a:cubicBezTo>
                      <a:pt x="1246" y="1638"/>
                      <a:pt x="1314" y="1536"/>
                      <a:pt x="1382" y="1391"/>
                    </a:cubicBezTo>
                    <a:cubicBezTo>
                      <a:pt x="1280" y="1211"/>
                      <a:pt x="1203" y="1032"/>
                      <a:pt x="1101" y="853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1690;p32">
                <a:extLst>
                  <a:ext uri="{FF2B5EF4-FFF2-40B4-BE49-F238E27FC236}">
                    <a16:creationId xmlns:a16="http://schemas.microsoft.com/office/drawing/2014/main" id="{4F7F0920-EDDE-4CCA-A271-CEDC5665ED73}"/>
                  </a:ext>
                </a:extLst>
              </p:cNvPr>
              <p:cNvSpPr/>
              <p:nvPr/>
            </p:nvSpPr>
            <p:spPr>
              <a:xfrm>
                <a:off x="6965975" y="1622750"/>
                <a:ext cx="16875" cy="29450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178" extrusionOk="0">
                    <a:moveTo>
                      <a:pt x="427" y="0"/>
                    </a:moveTo>
                    <a:cubicBezTo>
                      <a:pt x="248" y="214"/>
                      <a:pt x="146" y="427"/>
                      <a:pt x="1" y="640"/>
                    </a:cubicBezTo>
                    <a:cubicBezTo>
                      <a:pt x="103" y="819"/>
                      <a:pt x="180" y="998"/>
                      <a:pt x="282" y="1178"/>
                    </a:cubicBezTo>
                    <a:cubicBezTo>
                      <a:pt x="393" y="964"/>
                      <a:pt x="496" y="751"/>
                      <a:pt x="641" y="538"/>
                    </a:cubicBezTo>
                    <a:cubicBezTo>
                      <a:pt x="641" y="504"/>
                      <a:pt x="675" y="470"/>
                      <a:pt x="675" y="470"/>
                    </a:cubicBezTo>
                    <a:cubicBezTo>
                      <a:pt x="607" y="290"/>
                      <a:pt x="530" y="145"/>
                      <a:pt x="427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1691;p32">
                <a:extLst>
                  <a:ext uri="{FF2B5EF4-FFF2-40B4-BE49-F238E27FC236}">
                    <a16:creationId xmlns:a16="http://schemas.microsoft.com/office/drawing/2014/main" id="{DAEE98BC-67B3-4F24-AE7D-4ABE43549DE7}"/>
                  </a:ext>
                </a:extLst>
              </p:cNvPr>
              <p:cNvSpPr/>
              <p:nvPr/>
            </p:nvSpPr>
            <p:spPr>
              <a:xfrm>
                <a:off x="6878975" y="1706350"/>
                <a:ext cx="58675" cy="95150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3806" extrusionOk="0">
                    <a:moveTo>
                      <a:pt x="2090" y="0"/>
                    </a:moveTo>
                    <a:cubicBezTo>
                      <a:pt x="2090" y="35"/>
                      <a:pt x="2090" y="35"/>
                      <a:pt x="2056" y="69"/>
                    </a:cubicBezTo>
                    <a:cubicBezTo>
                      <a:pt x="1920" y="359"/>
                      <a:pt x="1775" y="674"/>
                      <a:pt x="1630" y="964"/>
                    </a:cubicBezTo>
                    <a:cubicBezTo>
                      <a:pt x="1706" y="1178"/>
                      <a:pt x="1741" y="1391"/>
                      <a:pt x="1809" y="1638"/>
                    </a:cubicBezTo>
                    <a:cubicBezTo>
                      <a:pt x="1988" y="1314"/>
                      <a:pt x="2167" y="999"/>
                      <a:pt x="2346" y="640"/>
                    </a:cubicBezTo>
                    <a:cubicBezTo>
                      <a:pt x="2269" y="427"/>
                      <a:pt x="2167" y="214"/>
                      <a:pt x="2090" y="0"/>
                    </a:cubicBezTo>
                    <a:close/>
                    <a:moveTo>
                      <a:pt x="1067" y="1920"/>
                    </a:moveTo>
                    <a:cubicBezTo>
                      <a:pt x="956" y="2099"/>
                      <a:pt x="853" y="2312"/>
                      <a:pt x="742" y="2491"/>
                    </a:cubicBezTo>
                    <a:lnTo>
                      <a:pt x="742" y="2560"/>
                    </a:lnTo>
                    <a:cubicBezTo>
                      <a:pt x="811" y="2705"/>
                      <a:pt x="853" y="2918"/>
                      <a:pt x="887" y="3097"/>
                    </a:cubicBezTo>
                    <a:cubicBezTo>
                      <a:pt x="1024" y="2918"/>
                      <a:pt x="1135" y="2705"/>
                      <a:pt x="1237" y="2526"/>
                    </a:cubicBezTo>
                    <a:cubicBezTo>
                      <a:pt x="1203" y="2346"/>
                      <a:pt x="1135" y="2133"/>
                      <a:pt x="1067" y="1920"/>
                    </a:cubicBezTo>
                    <a:close/>
                    <a:moveTo>
                      <a:pt x="427" y="2986"/>
                    </a:moveTo>
                    <a:cubicBezTo>
                      <a:pt x="316" y="3165"/>
                      <a:pt x="213" y="3310"/>
                      <a:pt x="103" y="3481"/>
                    </a:cubicBezTo>
                    <a:cubicBezTo>
                      <a:pt x="0" y="3660"/>
                      <a:pt x="137" y="3805"/>
                      <a:pt x="282" y="3805"/>
                    </a:cubicBezTo>
                    <a:cubicBezTo>
                      <a:pt x="350" y="3805"/>
                      <a:pt x="427" y="3771"/>
                      <a:pt x="495" y="3694"/>
                    </a:cubicBezTo>
                    <a:cubicBezTo>
                      <a:pt x="495" y="3694"/>
                      <a:pt x="495" y="3660"/>
                      <a:pt x="529" y="3660"/>
                    </a:cubicBezTo>
                    <a:cubicBezTo>
                      <a:pt x="495" y="3413"/>
                      <a:pt x="461" y="3199"/>
                      <a:pt x="427" y="2986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1692;p32">
                <a:extLst>
                  <a:ext uri="{FF2B5EF4-FFF2-40B4-BE49-F238E27FC236}">
                    <a16:creationId xmlns:a16="http://schemas.microsoft.com/office/drawing/2014/main" id="{3EEC0CD8-C756-4B0D-B0F7-41E234402F4D}"/>
                  </a:ext>
                </a:extLst>
              </p:cNvPr>
              <p:cNvSpPr/>
              <p:nvPr/>
            </p:nvSpPr>
            <p:spPr>
              <a:xfrm>
                <a:off x="6905625" y="1730450"/>
                <a:ext cx="18575" cy="39050"/>
              </a:xfrm>
              <a:custGeom>
                <a:avLst/>
                <a:gdLst/>
                <a:ahLst/>
                <a:cxnLst/>
                <a:rect l="l" t="t" r="r" b="b"/>
                <a:pathLst>
                  <a:path w="743" h="1562" extrusionOk="0">
                    <a:moveTo>
                      <a:pt x="564" y="0"/>
                    </a:moveTo>
                    <a:cubicBezTo>
                      <a:pt x="384" y="316"/>
                      <a:pt x="214" y="640"/>
                      <a:pt x="1" y="956"/>
                    </a:cubicBezTo>
                    <a:cubicBezTo>
                      <a:pt x="69" y="1169"/>
                      <a:pt x="137" y="1382"/>
                      <a:pt x="171" y="1562"/>
                    </a:cubicBezTo>
                    <a:cubicBezTo>
                      <a:pt x="384" y="1280"/>
                      <a:pt x="564" y="990"/>
                      <a:pt x="743" y="674"/>
                    </a:cubicBezTo>
                    <a:cubicBezTo>
                      <a:pt x="675" y="427"/>
                      <a:pt x="640" y="214"/>
                      <a:pt x="564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1693;p32">
                <a:extLst>
                  <a:ext uri="{FF2B5EF4-FFF2-40B4-BE49-F238E27FC236}">
                    <a16:creationId xmlns:a16="http://schemas.microsoft.com/office/drawing/2014/main" id="{045C7E5E-D0B2-4B57-84B8-8ADDC4B234A3}"/>
                  </a:ext>
                </a:extLst>
              </p:cNvPr>
              <p:cNvSpPr/>
              <p:nvPr/>
            </p:nvSpPr>
            <p:spPr>
              <a:xfrm>
                <a:off x="6889625" y="1768625"/>
                <a:ext cx="11550" cy="29250"/>
              </a:xfrm>
              <a:custGeom>
                <a:avLst/>
                <a:gdLst/>
                <a:ahLst/>
                <a:cxnLst/>
                <a:rect l="l" t="t" r="r" b="b"/>
                <a:pathLst>
                  <a:path w="462" h="1170" extrusionOk="0">
                    <a:moveTo>
                      <a:pt x="316" y="0"/>
                    </a:moveTo>
                    <a:cubicBezTo>
                      <a:pt x="214" y="180"/>
                      <a:pt x="103" y="316"/>
                      <a:pt x="1" y="495"/>
                    </a:cubicBezTo>
                    <a:cubicBezTo>
                      <a:pt x="35" y="708"/>
                      <a:pt x="69" y="922"/>
                      <a:pt x="103" y="1169"/>
                    </a:cubicBezTo>
                    <a:cubicBezTo>
                      <a:pt x="214" y="956"/>
                      <a:pt x="351" y="777"/>
                      <a:pt x="461" y="606"/>
                    </a:cubicBezTo>
                    <a:cubicBezTo>
                      <a:pt x="427" y="427"/>
                      <a:pt x="385" y="214"/>
                      <a:pt x="316" y="69"/>
                    </a:cubicBez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1694;p32">
                <a:extLst>
                  <a:ext uri="{FF2B5EF4-FFF2-40B4-BE49-F238E27FC236}">
                    <a16:creationId xmlns:a16="http://schemas.microsoft.com/office/drawing/2014/main" id="{548DD5A0-4624-4463-BC3E-C4D71154453E}"/>
                  </a:ext>
                </a:extLst>
              </p:cNvPr>
              <p:cNvSpPr/>
              <p:nvPr/>
            </p:nvSpPr>
            <p:spPr>
              <a:xfrm>
                <a:off x="6931225" y="1691200"/>
                <a:ext cx="13450" cy="3117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1247" extrusionOk="0">
                    <a:moveTo>
                      <a:pt x="290" y="1"/>
                    </a:moveTo>
                    <a:cubicBezTo>
                      <a:pt x="179" y="214"/>
                      <a:pt x="111" y="427"/>
                      <a:pt x="0" y="606"/>
                    </a:cubicBezTo>
                    <a:cubicBezTo>
                      <a:pt x="77" y="820"/>
                      <a:pt x="179" y="1033"/>
                      <a:pt x="256" y="1246"/>
                    </a:cubicBezTo>
                    <a:cubicBezTo>
                      <a:pt x="324" y="1101"/>
                      <a:pt x="393" y="965"/>
                      <a:pt x="469" y="820"/>
                    </a:cubicBezTo>
                    <a:cubicBezTo>
                      <a:pt x="504" y="786"/>
                      <a:pt x="504" y="717"/>
                      <a:pt x="538" y="675"/>
                    </a:cubicBezTo>
                    <a:cubicBezTo>
                      <a:pt x="469" y="461"/>
                      <a:pt x="359" y="248"/>
                      <a:pt x="290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1695;p32">
                <a:extLst>
                  <a:ext uri="{FF2B5EF4-FFF2-40B4-BE49-F238E27FC236}">
                    <a16:creationId xmlns:a16="http://schemas.microsoft.com/office/drawing/2014/main" id="{BCF50EAD-0F3D-42D0-A6B4-2738EEEDDD20}"/>
                  </a:ext>
                </a:extLst>
              </p:cNvPr>
              <p:cNvSpPr/>
              <p:nvPr/>
            </p:nvSpPr>
            <p:spPr>
              <a:xfrm>
                <a:off x="6828200" y="1910650"/>
                <a:ext cx="323575" cy="154650"/>
              </a:xfrm>
              <a:custGeom>
                <a:avLst/>
                <a:gdLst/>
                <a:ahLst/>
                <a:cxnLst/>
                <a:rect l="l" t="t" r="r" b="b"/>
                <a:pathLst>
                  <a:path w="12943" h="6186" extrusionOk="0">
                    <a:moveTo>
                      <a:pt x="248" y="1"/>
                    </a:moveTo>
                    <a:cubicBezTo>
                      <a:pt x="146" y="1"/>
                      <a:pt x="1" y="112"/>
                      <a:pt x="112" y="257"/>
                    </a:cubicBezTo>
                    <a:cubicBezTo>
                      <a:pt x="180" y="393"/>
                      <a:pt x="282" y="538"/>
                      <a:pt x="393" y="683"/>
                    </a:cubicBezTo>
                    <a:cubicBezTo>
                      <a:pt x="538" y="607"/>
                      <a:pt x="641" y="573"/>
                      <a:pt x="752" y="538"/>
                    </a:cubicBezTo>
                    <a:cubicBezTo>
                      <a:pt x="607" y="393"/>
                      <a:pt x="496" y="257"/>
                      <a:pt x="393" y="78"/>
                    </a:cubicBezTo>
                    <a:cubicBezTo>
                      <a:pt x="359" y="1"/>
                      <a:pt x="282" y="1"/>
                      <a:pt x="248" y="1"/>
                    </a:cubicBezTo>
                    <a:close/>
                    <a:moveTo>
                      <a:pt x="1391" y="999"/>
                    </a:moveTo>
                    <a:cubicBezTo>
                      <a:pt x="1212" y="1033"/>
                      <a:pt x="1033" y="1067"/>
                      <a:pt x="888" y="1144"/>
                    </a:cubicBezTo>
                    <a:cubicBezTo>
                      <a:pt x="1391" y="1536"/>
                      <a:pt x="1954" y="1818"/>
                      <a:pt x="2560" y="1997"/>
                    </a:cubicBezTo>
                    <a:cubicBezTo>
                      <a:pt x="3874" y="2313"/>
                      <a:pt x="5051" y="2773"/>
                      <a:pt x="6152" y="3524"/>
                    </a:cubicBezTo>
                    <a:cubicBezTo>
                      <a:pt x="6578" y="3806"/>
                      <a:pt x="7005" y="4130"/>
                      <a:pt x="7431" y="4445"/>
                    </a:cubicBezTo>
                    <a:cubicBezTo>
                      <a:pt x="7645" y="4377"/>
                      <a:pt x="7858" y="4232"/>
                      <a:pt x="8037" y="4096"/>
                    </a:cubicBezTo>
                    <a:cubicBezTo>
                      <a:pt x="7500" y="3737"/>
                      <a:pt x="7005" y="3311"/>
                      <a:pt x="6467" y="2987"/>
                    </a:cubicBezTo>
                    <a:cubicBezTo>
                      <a:pt x="6041" y="2739"/>
                      <a:pt x="5614" y="2458"/>
                      <a:pt x="5188" y="2245"/>
                    </a:cubicBezTo>
                    <a:cubicBezTo>
                      <a:pt x="4727" y="2065"/>
                      <a:pt x="4164" y="1963"/>
                      <a:pt x="3661" y="1818"/>
                    </a:cubicBezTo>
                    <a:cubicBezTo>
                      <a:pt x="2884" y="1536"/>
                      <a:pt x="2065" y="1391"/>
                      <a:pt x="1391" y="999"/>
                    </a:cubicBezTo>
                    <a:close/>
                    <a:moveTo>
                      <a:pt x="8711" y="4522"/>
                    </a:moveTo>
                    <a:cubicBezTo>
                      <a:pt x="8498" y="4659"/>
                      <a:pt x="8318" y="4804"/>
                      <a:pt x="8071" y="4906"/>
                    </a:cubicBezTo>
                    <a:cubicBezTo>
                      <a:pt x="8464" y="5162"/>
                      <a:pt x="8856" y="5409"/>
                      <a:pt x="9317" y="5546"/>
                    </a:cubicBezTo>
                    <a:cubicBezTo>
                      <a:pt x="9564" y="5657"/>
                      <a:pt x="9846" y="5759"/>
                      <a:pt x="10136" y="5836"/>
                    </a:cubicBezTo>
                    <a:cubicBezTo>
                      <a:pt x="10204" y="5836"/>
                      <a:pt x="10272" y="5836"/>
                      <a:pt x="10349" y="5802"/>
                    </a:cubicBezTo>
                    <a:cubicBezTo>
                      <a:pt x="10809" y="5725"/>
                      <a:pt x="11236" y="5759"/>
                      <a:pt x="11586" y="5478"/>
                    </a:cubicBezTo>
                    <a:cubicBezTo>
                      <a:pt x="10912" y="5299"/>
                      <a:pt x="10238" y="5162"/>
                      <a:pt x="9598" y="4949"/>
                    </a:cubicBezTo>
                    <a:cubicBezTo>
                      <a:pt x="9282" y="4804"/>
                      <a:pt x="8992" y="4659"/>
                      <a:pt x="8711" y="4522"/>
                    </a:cubicBezTo>
                    <a:close/>
                    <a:moveTo>
                      <a:pt x="12405" y="5691"/>
                    </a:moveTo>
                    <a:cubicBezTo>
                      <a:pt x="12268" y="5870"/>
                      <a:pt x="12089" y="6049"/>
                      <a:pt x="11910" y="6186"/>
                    </a:cubicBezTo>
                    <a:lnTo>
                      <a:pt x="12012" y="6186"/>
                    </a:lnTo>
                    <a:cubicBezTo>
                      <a:pt x="12268" y="6186"/>
                      <a:pt x="12550" y="6152"/>
                      <a:pt x="12797" y="6083"/>
                    </a:cubicBezTo>
                    <a:cubicBezTo>
                      <a:pt x="12942" y="6049"/>
                      <a:pt x="12908" y="5836"/>
                      <a:pt x="12797" y="5802"/>
                    </a:cubicBezTo>
                    <a:cubicBezTo>
                      <a:pt x="12652" y="5759"/>
                      <a:pt x="12550" y="5725"/>
                      <a:pt x="12405" y="569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1696;p32">
                <a:extLst>
                  <a:ext uri="{FF2B5EF4-FFF2-40B4-BE49-F238E27FC236}">
                    <a16:creationId xmlns:a16="http://schemas.microsoft.com/office/drawing/2014/main" id="{30640C38-49AD-4755-8E7F-A4837AEB5142}"/>
                  </a:ext>
                </a:extLst>
              </p:cNvPr>
              <p:cNvSpPr/>
              <p:nvPr/>
            </p:nvSpPr>
            <p:spPr>
              <a:xfrm>
                <a:off x="7081575" y="2047575"/>
                <a:ext cx="56750" cy="17725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09" extrusionOk="0">
                    <a:moveTo>
                      <a:pt x="1451" y="1"/>
                    </a:moveTo>
                    <a:cubicBezTo>
                      <a:pt x="1101" y="282"/>
                      <a:pt x="674" y="248"/>
                      <a:pt x="214" y="325"/>
                    </a:cubicBezTo>
                    <a:cubicBezTo>
                      <a:pt x="137" y="359"/>
                      <a:pt x="69" y="359"/>
                      <a:pt x="1" y="359"/>
                    </a:cubicBezTo>
                    <a:cubicBezTo>
                      <a:pt x="564" y="538"/>
                      <a:pt x="1203" y="675"/>
                      <a:pt x="1775" y="709"/>
                    </a:cubicBezTo>
                    <a:cubicBezTo>
                      <a:pt x="1954" y="572"/>
                      <a:pt x="2133" y="393"/>
                      <a:pt x="2270" y="214"/>
                    </a:cubicBezTo>
                    <a:cubicBezTo>
                      <a:pt x="2022" y="146"/>
                      <a:pt x="1741" y="69"/>
                      <a:pt x="1451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1697;p32">
                <a:extLst>
                  <a:ext uri="{FF2B5EF4-FFF2-40B4-BE49-F238E27FC236}">
                    <a16:creationId xmlns:a16="http://schemas.microsoft.com/office/drawing/2014/main" id="{52560789-5702-42EB-8C71-04A765F6A271}"/>
                  </a:ext>
                </a:extLst>
              </p:cNvPr>
              <p:cNvSpPr/>
              <p:nvPr/>
            </p:nvSpPr>
            <p:spPr>
              <a:xfrm>
                <a:off x="7013975" y="2013025"/>
                <a:ext cx="3200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812" extrusionOk="0">
                    <a:moveTo>
                      <a:pt x="606" y="1"/>
                    </a:moveTo>
                    <a:cubicBezTo>
                      <a:pt x="427" y="137"/>
                      <a:pt x="214" y="282"/>
                      <a:pt x="0" y="350"/>
                    </a:cubicBezTo>
                    <a:cubicBezTo>
                      <a:pt x="214" y="530"/>
                      <a:pt x="427" y="675"/>
                      <a:pt x="640" y="811"/>
                    </a:cubicBezTo>
                    <a:cubicBezTo>
                      <a:pt x="887" y="709"/>
                      <a:pt x="1067" y="564"/>
                      <a:pt x="1280" y="427"/>
                    </a:cubicBezTo>
                    <a:cubicBezTo>
                      <a:pt x="1033" y="282"/>
                      <a:pt x="819" y="137"/>
                      <a:pt x="606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1698;p32">
                <a:extLst>
                  <a:ext uri="{FF2B5EF4-FFF2-40B4-BE49-F238E27FC236}">
                    <a16:creationId xmlns:a16="http://schemas.microsoft.com/office/drawing/2014/main" id="{9080C8CE-E421-47FA-8DCC-6898F7E8A497}"/>
                  </a:ext>
                </a:extLst>
              </p:cNvPr>
              <p:cNvSpPr/>
              <p:nvPr/>
            </p:nvSpPr>
            <p:spPr>
              <a:xfrm>
                <a:off x="6838025" y="1924100"/>
                <a:ext cx="24975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607" extrusionOk="0">
                    <a:moveTo>
                      <a:pt x="359" y="0"/>
                    </a:moveTo>
                    <a:cubicBezTo>
                      <a:pt x="248" y="35"/>
                      <a:pt x="145" y="69"/>
                      <a:pt x="0" y="145"/>
                    </a:cubicBezTo>
                    <a:cubicBezTo>
                      <a:pt x="179" y="282"/>
                      <a:pt x="316" y="461"/>
                      <a:pt x="495" y="606"/>
                    </a:cubicBezTo>
                    <a:cubicBezTo>
                      <a:pt x="640" y="529"/>
                      <a:pt x="819" y="495"/>
                      <a:pt x="998" y="461"/>
                    </a:cubicBezTo>
                    <a:cubicBezTo>
                      <a:pt x="742" y="316"/>
                      <a:pt x="572" y="180"/>
                      <a:pt x="359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1699;p32">
                <a:extLst>
                  <a:ext uri="{FF2B5EF4-FFF2-40B4-BE49-F238E27FC236}">
                    <a16:creationId xmlns:a16="http://schemas.microsoft.com/office/drawing/2014/main" id="{0518D01A-0034-4E7D-ADBD-5906774B3931}"/>
                  </a:ext>
                </a:extLst>
              </p:cNvPr>
              <p:cNvSpPr/>
              <p:nvPr/>
            </p:nvSpPr>
            <p:spPr>
              <a:xfrm>
                <a:off x="6948275" y="1917900"/>
                <a:ext cx="160850" cy="103050"/>
              </a:xfrm>
              <a:custGeom>
                <a:avLst/>
                <a:gdLst/>
                <a:ahLst/>
                <a:cxnLst/>
                <a:rect l="l" t="t" r="r" b="b"/>
                <a:pathLst>
                  <a:path w="6434" h="4122" extrusionOk="0">
                    <a:moveTo>
                      <a:pt x="69" y="1"/>
                    </a:moveTo>
                    <a:cubicBezTo>
                      <a:pt x="35" y="1"/>
                      <a:pt x="1" y="69"/>
                      <a:pt x="35" y="103"/>
                    </a:cubicBezTo>
                    <a:cubicBezTo>
                      <a:pt x="248" y="317"/>
                      <a:pt x="461" y="496"/>
                      <a:pt x="675" y="675"/>
                    </a:cubicBezTo>
                    <a:cubicBezTo>
                      <a:pt x="811" y="675"/>
                      <a:pt x="922" y="675"/>
                      <a:pt x="1067" y="641"/>
                    </a:cubicBezTo>
                    <a:lnTo>
                      <a:pt x="103" y="1"/>
                    </a:lnTo>
                    <a:close/>
                    <a:moveTo>
                      <a:pt x="2133" y="1246"/>
                    </a:moveTo>
                    <a:cubicBezTo>
                      <a:pt x="2023" y="1349"/>
                      <a:pt x="1920" y="1417"/>
                      <a:pt x="1775" y="1494"/>
                    </a:cubicBezTo>
                    <a:cubicBezTo>
                      <a:pt x="2202" y="1775"/>
                      <a:pt x="2628" y="2023"/>
                      <a:pt x="3055" y="2270"/>
                    </a:cubicBezTo>
                    <a:cubicBezTo>
                      <a:pt x="3413" y="2483"/>
                      <a:pt x="3729" y="2739"/>
                      <a:pt x="4053" y="2953"/>
                    </a:cubicBezTo>
                    <a:cubicBezTo>
                      <a:pt x="4121" y="2808"/>
                      <a:pt x="4189" y="2663"/>
                      <a:pt x="4224" y="2526"/>
                    </a:cubicBezTo>
                    <a:cubicBezTo>
                      <a:pt x="4087" y="2415"/>
                      <a:pt x="3908" y="2313"/>
                      <a:pt x="3763" y="2202"/>
                    </a:cubicBezTo>
                    <a:cubicBezTo>
                      <a:pt x="3234" y="1844"/>
                      <a:pt x="2697" y="1562"/>
                      <a:pt x="2133" y="1246"/>
                    </a:cubicBezTo>
                    <a:close/>
                    <a:moveTo>
                      <a:pt x="4863" y="2876"/>
                    </a:moveTo>
                    <a:cubicBezTo>
                      <a:pt x="4795" y="3021"/>
                      <a:pt x="4727" y="3200"/>
                      <a:pt x="4650" y="3337"/>
                    </a:cubicBezTo>
                    <a:lnTo>
                      <a:pt x="4693" y="3337"/>
                    </a:lnTo>
                    <a:cubicBezTo>
                      <a:pt x="4940" y="3482"/>
                      <a:pt x="5188" y="3627"/>
                      <a:pt x="5469" y="3729"/>
                    </a:cubicBezTo>
                    <a:cubicBezTo>
                      <a:pt x="5716" y="3840"/>
                      <a:pt x="6075" y="3908"/>
                      <a:pt x="6288" y="4087"/>
                    </a:cubicBezTo>
                    <a:cubicBezTo>
                      <a:pt x="6288" y="4121"/>
                      <a:pt x="6322" y="4121"/>
                      <a:pt x="6322" y="4121"/>
                    </a:cubicBezTo>
                    <a:cubicBezTo>
                      <a:pt x="6399" y="4121"/>
                      <a:pt x="6433" y="4087"/>
                      <a:pt x="6399" y="4019"/>
                    </a:cubicBezTo>
                    <a:cubicBezTo>
                      <a:pt x="6288" y="3661"/>
                      <a:pt x="5793" y="3482"/>
                      <a:pt x="5503" y="3302"/>
                    </a:cubicBezTo>
                    <a:cubicBezTo>
                      <a:pt x="5333" y="3123"/>
                      <a:pt x="5119" y="3021"/>
                      <a:pt x="4863" y="2876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1700;p32">
                <a:extLst>
                  <a:ext uri="{FF2B5EF4-FFF2-40B4-BE49-F238E27FC236}">
                    <a16:creationId xmlns:a16="http://schemas.microsoft.com/office/drawing/2014/main" id="{992FFAF8-7D73-4142-AE50-49DEC7BD3D27}"/>
                  </a:ext>
                </a:extLst>
              </p:cNvPr>
              <p:cNvSpPr/>
              <p:nvPr/>
            </p:nvSpPr>
            <p:spPr>
              <a:xfrm>
                <a:off x="7049575" y="1981050"/>
                <a:ext cx="20300" cy="20275"/>
              </a:xfrm>
              <a:custGeom>
                <a:avLst/>
                <a:gdLst/>
                <a:ahLst/>
                <a:cxnLst/>
                <a:rect l="l" t="t" r="r" b="b"/>
                <a:pathLst>
                  <a:path w="812" h="811" extrusionOk="0">
                    <a:moveTo>
                      <a:pt x="172" y="0"/>
                    </a:moveTo>
                    <a:cubicBezTo>
                      <a:pt x="137" y="137"/>
                      <a:pt x="69" y="282"/>
                      <a:pt x="1" y="427"/>
                    </a:cubicBezTo>
                    <a:cubicBezTo>
                      <a:pt x="172" y="563"/>
                      <a:pt x="385" y="674"/>
                      <a:pt x="598" y="811"/>
                    </a:cubicBezTo>
                    <a:cubicBezTo>
                      <a:pt x="675" y="674"/>
                      <a:pt x="743" y="495"/>
                      <a:pt x="811" y="350"/>
                    </a:cubicBezTo>
                    <a:cubicBezTo>
                      <a:pt x="598" y="248"/>
                      <a:pt x="385" y="102"/>
                      <a:pt x="172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1701;p32">
                <a:extLst>
                  <a:ext uri="{FF2B5EF4-FFF2-40B4-BE49-F238E27FC236}">
                    <a16:creationId xmlns:a16="http://schemas.microsoft.com/office/drawing/2014/main" id="{C0AF15D9-E0DD-4898-B2CE-4998A3A54EFF}"/>
                  </a:ext>
                </a:extLst>
              </p:cNvPr>
              <p:cNvSpPr/>
              <p:nvPr/>
            </p:nvSpPr>
            <p:spPr>
              <a:xfrm>
                <a:off x="6965125" y="1933900"/>
                <a:ext cx="3650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854" extrusionOk="0">
                    <a:moveTo>
                      <a:pt x="393" y="1"/>
                    </a:moveTo>
                    <a:cubicBezTo>
                      <a:pt x="248" y="35"/>
                      <a:pt x="137" y="35"/>
                      <a:pt x="1" y="35"/>
                    </a:cubicBezTo>
                    <a:cubicBezTo>
                      <a:pt x="350" y="316"/>
                      <a:pt x="709" y="606"/>
                      <a:pt x="1101" y="854"/>
                    </a:cubicBezTo>
                    <a:cubicBezTo>
                      <a:pt x="1246" y="777"/>
                      <a:pt x="1349" y="709"/>
                      <a:pt x="1459" y="606"/>
                    </a:cubicBezTo>
                    <a:cubicBezTo>
                      <a:pt x="1101" y="393"/>
                      <a:pt x="743" y="214"/>
                      <a:pt x="393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1702;p32">
                <a:extLst>
                  <a:ext uri="{FF2B5EF4-FFF2-40B4-BE49-F238E27FC236}">
                    <a16:creationId xmlns:a16="http://schemas.microsoft.com/office/drawing/2014/main" id="{EC40B574-C148-43E0-9CDE-B7074B4B6328}"/>
                  </a:ext>
                </a:extLst>
              </p:cNvPr>
              <p:cNvSpPr/>
              <p:nvPr/>
            </p:nvSpPr>
            <p:spPr>
              <a:xfrm>
                <a:off x="7077100" y="1920475"/>
                <a:ext cx="16875" cy="27525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10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69" y="214"/>
                      <a:pt x="103" y="393"/>
                      <a:pt x="103" y="606"/>
                    </a:cubicBezTo>
                    <a:cubicBezTo>
                      <a:pt x="282" y="785"/>
                      <a:pt x="461" y="964"/>
                      <a:pt x="640" y="1101"/>
                    </a:cubicBezTo>
                    <a:cubicBezTo>
                      <a:pt x="640" y="964"/>
                      <a:pt x="640" y="819"/>
                      <a:pt x="674" y="674"/>
                    </a:cubicBezTo>
                    <a:cubicBezTo>
                      <a:pt x="427" y="461"/>
                      <a:pt x="214" y="248"/>
                      <a:pt x="0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1703;p32">
                <a:extLst>
                  <a:ext uri="{FF2B5EF4-FFF2-40B4-BE49-F238E27FC236}">
                    <a16:creationId xmlns:a16="http://schemas.microsoft.com/office/drawing/2014/main" id="{7543637E-77D2-43CD-9B4D-FB6AC365BDA7}"/>
                  </a:ext>
                </a:extLst>
              </p:cNvPr>
              <p:cNvSpPr/>
              <p:nvPr/>
            </p:nvSpPr>
            <p:spPr>
              <a:xfrm>
                <a:off x="7063650" y="1910650"/>
                <a:ext cx="16025" cy="2500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1000" extrusionOk="0">
                    <a:moveTo>
                      <a:pt x="214" y="1"/>
                    </a:moveTo>
                    <a:cubicBezTo>
                      <a:pt x="112" y="1"/>
                      <a:pt x="1" y="112"/>
                      <a:pt x="78" y="214"/>
                    </a:cubicBezTo>
                    <a:cubicBezTo>
                      <a:pt x="214" y="538"/>
                      <a:pt x="428" y="786"/>
                      <a:pt x="641" y="999"/>
                    </a:cubicBezTo>
                    <a:cubicBezTo>
                      <a:pt x="641" y="786"/>
                      <a:pt x="607" y="607"/>
                      <a:pt x="538" y="393"/>
                    </a:cubicBezTo>
                    <a:cubicBezTo>
                      <a:pt x="462" y="291"/>
                      <a:pt x="393" y="180"/>
                      <a:pt x="325" y="78"/>
                    </a:cubicBezTo>
                    <a:cubicBezTo>
                      <a:pt x="291" y="44"/>
                      <a:pt x="248" y="1"/>
                      <a:pt x="214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1704;p32">
                <a:extLst>
                  <a:ext uri="{FF2B5EF4-FFF2-40B4-BE49-F238E27FC236}">
                    <a16:creationId xmlns:a16="http://schemas.microsoft.com/office/drawing/2014/main" id="{4B3C0031-8735-4830-8514-2CC61342A10D}"/>
                  </a:ext>
                </a:extLst>
              </p:cNvPr>
              <p:cNvSpPr/>
              <p:nvPr/>
            </p:nvSpPr>
            <p:spPr>
              <a:xfrm>
                <a:off x="7102900" y="1947125"/>
                <a:ext cx="61225" cy="69350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774" extrusionOk="0">
                    <a:moveTo>
                      <a:pt x="103" y="1"/>
                    </a:moveTo>
                    <a:cubicBezTo>
                      <a:pt x="69" y="146"/>
                      <a:pt x="35" y="291"/>
                      <a:pt x="1" y="393"/>
                    </a:cubicBezTo>
                    <a:cubicBezTo>
                      <a:pt x="137" y="538"/>
                      <a:pt x="282" y="641"/>
                      <a:pt x="385" y="786"/>
                    </a:cubicBezTo>
                    <a:cubicBezTo>
                      <a:pt x="675" y="1067"/>
                      <a:pt x="956" y="1357"/>
                      <a:pt x="1238" y="1673"/>
                    </a:cubicBezTo>
                    <a:cubicBezTo>
                      <a:pt x="1238" y="1494"/>
                      <a:pt x="1280" y="1314"/>
                      <a:pt x="1314" y="1144"/>
                    </a:cubicBezTo>
                    <a:cubicBezTo>
                      <a:pt x="1169" y="999"/>
                      <a:pt x="1067" y="854"/>
                      <a:pt x="922" y="717"/>
                    </a:cubicBezTo>
                    <a:cubicBezTo>
                      <a:pt x="675" y="461"/>
                      <a:pt x="385" y="214"/>
                      <a:pt x="103" y="1"/>
                    </a:cubicBezTo>
                    <a:close/>
                    <a:moveTo>
                      <a:pt x="2022" y="2031"/>
                    </a:moveTo>
                    <a:cubicBezTo>
                      <a:pt x="1988" y="2065"/>
                      <a:pt x="1988" y="2133"/>
                      <a:pt x="1988" y="2168"/>
                    </a:cubicBezTo>
                    <a:cubicBezTo>
                      <a:pt x="1988" y="2244"/>
                      <a:pt x="1954" y="2347"/>
                      <a:pt x="1954" y="2423"/>
                    </a:cubicBezTo>
                    <a:lnTo>
                      <a:pt x="2270" y="2739"/>
                    </a:lnTo>
                    <a:cubicBezTo>
                      <a:pt x="2270" y="2739"/>
                      <a:pt x="2304" y="2773"/>
                      <a:pt x="2347" y="2773"/>
                    </a:cubicBezTo>
                    <a:cubicBezTo>
                      <a:pt x="2381" y="2773"/>
                      <a:pt x="2449" y="2705"/>
                      <a:pt x="2415" y="2637"/>
                    </a:cubicBezTo>
                    <a:cubicBezTo>
                      <a:pt x="2270" y="2423"/>
                      <a:pt x="2133" y="2244"/>
                      <a:pt x="2022" y="203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1705;p32">
                <a:extLst>
                  <a:ext uri="{FF2B5EF4-FFF2-40B4-BE49-F238E27FC236}">
                    <a16:creationId xmlns:a16="http://schemas.microsoft.com/office/drawing/2014/main" id="{20E6156F-29CE-433A-A76F-0FEFA1DCF59A}"/>
                  </a:ext>
                </a:extLst>
              </p:cNvPr>
              <p:cNvSpPr/>
              <p:nvPr/>
            </p:nvSpPr>
            <p:spPr>
              <a:xfrm>
                <a:off x="7133825" y="1975700"/>
                <a:ext cx="196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281" extrusionOk="0">
                    <a:moveTo>
                      <a:pt x="77" y="1"/>
                    </a:moveTo>
                    <a:cubicBezTo>
                      <a:pt x="43" y="171"/>
                      <a:pt x="1" y="351"/>
                      <a:pt x="1" y="530"/>
                    </a:cubicBezTo>
                    <a:cubicBezTo>
                      <a:pt x="214" y="777"/>
                      <a:pt x="470" y="1025"/>
                      <a:pt x="717" y="1280"/>
                    </a:cubicBezTo>
                    <a:cubicBezTo>
                      <a:pt x="717" y="1204"/>
                      <a:pt x="751" y="1101"/>
                      <a:pt x="751" y="1025"/>
                    </a:cubicBezTo>
                    <a:cubicBezTo>
                      <a:pt x="751" y="990"/>
                      <a:pt x="751" y="922"/>
                      <a:pt x="785" y="888"/>
                    </a:cubicBezTo>
                    <a:cubicBezTo>
                      <a:pt x="538" y="564"/>
                      <a:pt x="325" y="282"/>
                      <a:pt x="77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1706;p32">
                <a:extLst>
                  <a:ext uri="{FF2B5EF4-FFF2-40B4-BE49-F238E27FC236}">
                    <a16:creationId xmlns:a16="http://schemas.microsoft.com/office/drawing/2014/main" id="{632ABE93-B7DE-4E86-9422-C4C062CAFAF5}"/>
                  </a:ext>
                </a:extLst>
              </p:cNvPr>
              <p:cNvSpPr/>
              <p:nvPr/>
            </p:nvSpPr>
            <p:spPr>
              <a:xfrm>
                <a:off x="7093100" y="1937325"/>
                <a:ext cx="12375" cy="1965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786" extrusionOk="0">
                    <a:moveTo>
                      <a:pt x="34" y="0"/>
                    </a:moveTo>
                    <a:cubicBezTo>
                      <a:pt x="0" y="145"/>
                      <a:pt x="0" y="290"/>
                      <a:pt x="0" y="427"/>
                    </a:cubicBezTo>
                    <a:cubicBezTo>
                      <a:pt x="137" y="572"/>
                      <a:pt x="248" y="683"/>
                      <a:pt x="393" y="785"/>
                    </a:cubicBezTo>
                    <a:cubicBezTo>
                      <a:pt x="427" y="683"/>
                      <a:pt x="461" y="538"/>
                      <a:pt x="495" y="393"/>
                    </a:cubicBezTo>
                    <a:cubicBezTo>
                      <a:pt x="350" y="256"/>
                      <a:pt x="179" y="145"/>
                      <a:pt x="34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1707;p32">
                <a:extLst>
                  <a:ext uri="{FF2B5EF4-FFF2-40B4-BE49-F238E27FC236}">
                    <a16:creationId xmlns:a16="http://schemas.microsoft.com/office/drawing/2014/main" id="{F2DD7A42-65A6-495C-A328-DE0E4B91FCF2}"/>
                  </a:ext>
                </a:extLst>
              </p:cNvPr>
              <p:cNvSpPr/>
              <p:nvPr/>
            </p:nvSpPr>
            <p:spPr>
              <a:xfrm>
                <a:off x="6675300" y="2034350"/>
                <a:ext cx="29450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1178" h="2236" extrusionOk="0">
                    <a:moveTo>
                      <a:pt x="896" y="1"/>
                    </a:moveTo>
                    <a:cubicBezTo>
                      <a:pt x="896" y="1"/>
                      <a:pt x="853" y="35"/>
                      <a:pt x="819" y="35"/>
                    </a:cubicBezTo>
                    <a:cubicBezTo>
                      <a:pt x="751" y="214"/>
                      <a:pt x="683" y="351"/>
                      <a:pt x="572" y="496"/>
                    </a:cubicBezTo>
                    <a:cubicBezTo>
                      <a:pt x="717" y="564"/>
                      <a:pt x="785" y="641"/>
                      <a:pt x="896" y="743"/>
                    </a:cubicBezTo>
                    <a:cubicBezTo>
                      <a:pt x="964" y="564"/>
                      <a:pt x="1067" y="385"/>
                      <a:pt x="1178" y="248"/>
                    </a:cubicBezTo>
                    <a:lnTo>
                      <a:pt x="1178" y="171"/>
                    </a:lnTo>
                    <a:cubicBezTo>
                      <a:pt x="1109" y="103"/>
                      <a:pt x="998" y="35"/>
                      <a:pt x="896" y="1"/>
                    </a:cubicBezTo>
                    <a:close/>
                    <a:moveTo>
                      <a:pt x="324" y="1101"/>
                    </a:moveTo>
                    <a:cubicBezTo>
                      <a:pt x="256" y="1349"/>
                      <a:pt x="179" y="1562"/>
                      <a:pt x="111" y="1809"/>
                    </a:cubicBezTo>
                    <a:cubicBezTo>
                      <a:pt x="77" y="1920"/>
                      <a:pt x="43" y="1988"/>
                      <a:pt x="0" y="2091"/>
                    </a:cubicBezTo>
                    <a:cubicBezTo>
                      <a:pt x="179" y="2134"/>
                      <a:pt x="324" y="2168"/>
                      <a:pt x="427" y="2236"/>
                    </a:cubicBezTo>
                    <a:cubicBezTo>
                      <a:pt x="427" y="2202"/>
                      <a:pt x="469" y="2202"/>
                      <a:pt x="469" y="2168"/>
                    </a:cubicBezTo>
                    <a:cubicBezTo>
                      <a:pt x="538" y="1878"/>
                      <a:pt x="606" y="1630"/>
                      <a:pt x="683" y="1349"/>
                    </a:cubicBezTo>
                    <a:cubicBezTo>
                      <a:pt x="640" y="1349"/>
                      <a:pt x="640" y="1315"/>
                      <a:pt x="606" y="1315"/>
                    </a:cubicBezTo>
                    <a:cubicBezTo>
                      <a:pt x="504" y="1204"/>
                      <a:pt x="427" y="1135"/>
                      <a:pt x="324" y="110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1708;p32">
                <a:extLst>
                  <a:ext uri="{FF2B5EF4-FFF2-40B4-BE49-F238E27FC236}">
                    <a16:creationId xmlns:a16="http://schemas.microsoft.com/office/drawing/2014/main" id="{A07EBC1B-E826-4BD8-B1E8-441D93FE1BE0}"/>
                  </a:ext>
                </a:extLst>
              </p:cNvPr>
              <p:cNvSpPr/>
              <p:nvPr/>
            </p:nvSpPr>
            <p:spPr>
              <a:xfrm>
                <a:off x="6683400" y="2046725"/>
                <a:ext cx="1430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854" extrusionOk="0">
                    <a:moveTo>
                      <a:pt x="248" y="1"/>
                    </a:moveTo>
                    <a:cubicBezTo>
                      <a:pt x="180" y="214"/>
                      <a:pt x="69" y="393"/>
                      <a:pt x="0" y="606"/>
                    </a:cubicBezTo>
                    <a:cubicBezTo>
                      <a:pt x="103" y="640"/>
                      <a:pt x="180" y="709"/>
                      <a:pt x="282" y="820"/>
                    </a:cubicBezTo>
                    <a:cubicBezTo>
                      <a:pt x="316" y="820"/>
                      <a:pt x="316" y="854"/>
                      <a:pt x="359" y="854"/>
                    </a:cubicBezTo>
                    <a:cubicBezTo>
                      <a:pt x="427" y="640"/>
                      <a:pt x="495" y="461"/>
                      <a:pt x="572" y="248"/>
                    </a:cubicBezTo>
                    <a:cubicBezTo>
                      <a:pt x="461" y="146"/>
                      <a:pt x="393" y="69"/>
                      <a:pt x="248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1709;p32">
                <a:extLst>
                  <a:ext uri="{FF2B5EF4-FFF2-40B4-BE49-F238E27FC236}">
                    <a16:creationId xmlns:a16="http://schemas.microsoft.com/office/drawing/2014/main" id="{AB6D330A-0756-475D-AA4E-8AF4C468BECF}"/>
                  </a:ext>
                </a:extLst>
              </p:cNvPr>
              <p:cNvSpPr/>
              <p:nvPr/>
            </p:nvSpPr>
            <p:spPr>
              <a:xfrm>
                <a:off x="6648625" y="2097275"/>
                <a:ext cx="34800" cy="93425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3737" extrusionOk="0">
                    <a:moveTo>
                      <a:pt x="931" y="0"/>
                    </a:moveTo>
                    <a:cubicBezTo>
                      <a:pt x="820" y="393"/>
                      <a:pt x="683" y="751"/>
                      <a:pt x="572" y="1109"/>
                    </a:cubicBezTo>
                    <a:cubicBezTo>
                      <a:pt x="683" y="1144"/>
                      <a:pt x="786" y="1144"/>
                      <a:pt x="897" y="1178"/>
                    </a:cubicBezTo>
                    <a:cubicBezTo>
                      <a:pt x="965" y="1178"/>
                      <a:pt x="1033" y="1212"/>
                      <a:pt x="1110" y="1246"/>
                    </a:cubicBezTo>
                    <a:cubicBezTo>
                      <a:pt x="1178" y="853"/>
                      <a:pt x="1281" y="470"/>
                      <a:pt x="1391" y="111"/>
                    </a:cubicBezTo>
                    <a:cubicBezTo>
                      <a:pt x="1323" y="77"/>
                      <a:pt x="1246" y="43"/>
                      <a:pt x="1144" y="43"/>
                    </a:cubicBezTo>
                    <a:cubicBezTo>
                      <a:pt x="1067" y="43"/>
                      <a:pt x="999" y="0"/>
                      <a:pt x="931" y="0"/>
                    </a:cubicBezTo>
                    <a:close/>
                    <a:moveTo>
                      <a:pt x="359" y="1783"/>
                    </a:moveTo>
                    <a:cubicBezTo>
                      <a:pt x="214" y="2312"/>
                      <a:pt x="78" y="2850"/>
                      <a:pt x="44" y="3379"/>
                    </a:cubicBezTo>
                    <a:cubicBezTo>
                      <a:pt x="1" y="3524"/>
                      <a:pt x="1" y="3626"/>
                      <a:pt x="1" y="3737"/>
                    </a:cubicBezTo>
                    <a:cubicBezTo>
                      <a:pt x="214" y="3737"/>
                      <a:pt x="470" y="3703"/>
                      <a:pt x="683" y="3703"/>
                    </a:cubicBezTo>
                    <a:cubicBezTo>
                      <a:pt x="717" y="3097"/>
                      <a:pt x="820" y="2491"/>
                      <a:pt x="931" y="1920"/>
                    </a:cubicBezTo>
                    <a:cubicBezTo>
                      <a:pt x="752" y="1852"/>
                      <a:pt x="572" y="1817"/>
                      <a:pt x="359" y="1783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1710;p32">
                <a:extLst>
                  <a:ext uri="{FF2B5EF4-FFF2-40B4-BE49-F238E27FC236}">
                    <a16:creationId xmlns:a16="http://schemas.microsoft.com/office/drawing/2014/main" id="{CDC88B81-1DEE-49A3-8BE5-E4BD9A78571A}"/>
                  </a:ext>
                </a:extLst>
              </p:cNvPr>
              <p:cNvSpPr/>
              <p:nvPr/>
            </p:nvSpPr>
            <p:spPr>
              <a:xfrm>
                <a:off x="6657600" y="2125000"/>
                <a:ext cx="18775" cy="20275"/>
              </a:xfrm>
              <a:custGeom>
                <a:avLst/>
                <a:gdLst/>
                <a:ahLst/>
                <a:cxnLst/>
                <a:rect l="l" t="t" r="r" b="b"/>
                <a:pathLst>
                  <a:path w="751" h="811" extrusionOk="0">
                    <a:moveTo>
                      <a:pt x="213" y="0"/>
                    </a:moveTo>
                    <a:cubicBezTo>
                      <a:pt x="179" y="137"/>
                      <a:pt x="145" y="248"/>
                      <a:pt x="68" y="384"/>
                    </a:cubicBezTo>
                    <a:cubicBezTo>
                      <a:pt x="68" y="461"/>
                      <a:pt x="34" y="563"/>
                      <a:pt x="0" y="674"/>
                    </a:cubicBezTo>
                    <a:cubicBezTo>
                      <a:pt x="213" y="708"/>
                      <a:pt x="393" y="743"/>
                      <a:pt x="572" y="811"/>
                    </a:cubicBezTo>
                    <a:cubicBezTo>
                      <a:pt x="606" y="708"/>
                      <a:pt x="606" y="640"/>
                      <a:pt x="640" y="529"/>
                    </a:cubicBezTo>
                    <a:cubicBezTo>
                      <a:pt x="674" y="384"/>
                      <a:pt x="708" y="248"/>
                      <a:pt x="751" y="137"/>
                    </a:cubicBezTo>
                    <a:cubicBezTo>
                      <a:pt x="674" y="103"/>
                      <a:pt x="606" y="69"/>
                      <a:pt x="538" y="69"/>
                    </a:cubicBezTo>
                    <a:cubicBezTo>
                      <a:pt x="427" y="35"/>
                      <a:pt x="324" y="35"/>
                      <a:pt x="213" y="0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1711;p32">
                <a:extLst>
                  <a:ext uri="{FF2B5EF4-FFF2-40B4-BE49-F238E27FC236}">
                    <a16:creationId xmlns:a16="http://schemas.microsoft.com/office/drawing/2014/main" id="{C4BC9545-5CF3-48E0-9D92-40B471F1D65D}"/>
                  </a:ext>
                </a:extLst>
              </p:cNvPr>
              <p:cNvSpPr/>
              <p:nvPr/>
            </p:nvSpPr>
            <p:spPr>
              <a:xfrm>
                <a:off x="6649700" y="2198575"/>
                <a:ext cx="17725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709" h="607" extrusionOk="0">
                    <a:moveTo>
                      <a:pt x="564" y="1"/>
                    </a:moveTo>
                    <a:cubicBezTo>
                      <a:pt x="384" y="43"/>
                      <a:pt x="171" y="43"/>
                      <a:pt x="1" y="43"/>
                    </a:cubicBezTo>
                    <a:cubicBezTo>
                      <a:pt x="35" y="180"/>
                      <a:pt x="69" y="325"/>
                      <a:pt x="137" y="504"/>
                    </a:cubicBezTo>
                    <a:cubicBezTo>
                      <a:pt x="316" y="538"/>
                      <a:pt x="495" y="572"/>
                      <a:pt x="674" y="606"/>
                    </a:cubicBezTo>
                    <a:cubicBezTo>
                      <a:pt x="709" y="393"/>
                      <a:pt x="709" y="214"/>
                      <a:pt x="674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1712;p32">
                <a:extLst>
                  <a:ext uri="{FF2B5EF4-FFF2-40B4-BE49-F238E27FC236}">
                    <a16:creationId xmlns:a16="http://schemas.microsoft.com/office/drawing/2014/main" id="{F393AE28-E744-49B3-A6DD-885FEDD89CDC}"/>
                  </a:ext>
                </a:extLst>
              </p:cNvPr>
              <p:cNvSpPr/>
              <p:nvPr/>
            </p:nvSpPr>
            <p:spPr>
              <a:xfrm>
                <a:off x="6653125" y="2211150"/>
                <a:ext cx="1345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35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7" y="69"/>
                      <a:pt x="111" y="180"/>
                      <a:pt x="145" y="282"/>
                    </a:cubicBezTo>
                    <a:cubicBezTo>
                      <a:pt x="179" y="317"/>
                      <a:pt x="247" y="351"/>
                      <a:pt x="324" y="351"/>
                    </a:cubicBezTo>
                    <a:cubicBezTo>
                      <a:pt x="392" y="351"/>
                      <a:pt x="461" y="317"/>
                      <a:pt x="503" y="282"/>
                    </a:cubicBezTo>
                    <a:cubicBezTo>
                      <a:pt x="503" y="214"/>
                      <a:pt x="537" y="180"/>
                      <a:pt x="537" y="103"/>
                    </a:cubicBezTo>
                    <a:cubicBezTo>
                      <a:pt x="358" y="69"/>
                      <a:pt x="179" y="35"/>
                      <a:pt x="0" y="1"/>
                    </a:cubicBezTo>
                    <a:close/>
                  </a:path>
                </a:pathLst>
              </a:custGeom>
              <a:solidFill>
                <a:srgbClr val="CFAE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1713;p32">
                <a:extLst>
                  <a:ext uri="{FF2B5EF4-FFF2-40B4-BE49-F238E27FC236}">
                    <a16:creationId xmlns:a16="http://schemas.microsoft.com/office/drawing/2014/main" id="{C524744C-447A-43C5-A0DF-682942349E25}"/>
                  </a:ext>
                </a:extLst>
              </p:cNvPr>
              <p:cNvSpPr/>
              <p:nvPr/>
            </p:nvSpPr>
            <p:spPr>
              <a:xfrm>
                <a:off x="6697675" y="2033300"/>
                <a:ext cx="7925" cy="535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14" extrusionOk="0">
                    <a:moveTo>
                      <a:pt x="103" y="0"/>
                    </a:moveTo>
                    <a:cubicBezTo>
                      <a:pt x="69" y="0"/>
                      <a:pt x="35" y="0"/>
                      <a:pt x="1" y="43"/>
                    </a:cubicBezTo>
                    <a:cubicBezTo>
                      <a:pt x="103" y="77"/>
                      <a:pt x="214" y="145"/>
                      <a:pt x="283" y="213"/>
                    </a:cubicBezTo>
                    <a:cubicBezTo>
                      <a:pt x="317" y="111"/>
                      <a:pt x="214" y="0"/>
                      <a:pt x="103" y="0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1714;p32">
                <a:extLst>
                  <a:ext uri="{FF2B5EF4-FFF2-40B4-BE49-F238E27FC236}">
                    <a16:creationId xmlns:a16="http://schemas.microsoft.com/office/drawing/2014/main" id="{FDBF9019-9107-474C-9EED-F1C2FC4CEE6D}"/>
                  </a:ext>
                </a:extLst>
              </p:cNvPr>
              <p:cNvSpPr/>
              <p:nvPr/>
            </p:nvSpPr>
            <p:spPr>
              <a:xfrm>
                <a:off x="6671875" y="2086600"/>
                <a:ext cx="14100" cy="1347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39" extrusionOk="0">
                    <a:moveTo>
                      <a:pt x="137" y="1"/>
                    </a:moveTo>
                    <a:cubicBezTo>
                      <a:pt x="103" y="146"/>
                      <a:pt x="69" y="291"/>
                      <a:pt x="1" y="427"/>
                    </a:cubicBezTo>
                    <a:cubicBezTo>
                      <a:pt x="69" y="427"/>
                      <a:pt x="137" y="470"/>
                      <a:pt x="214" y="470"/>
                    </a:cubicBezTo>
                    <a:cubicBezTo>
                      <a:pt x="316" y="470"/>
                      <a:pt x="393" y="504"/>
                      <a:pt x="461" y="538"/>
                    </a:cubicBezTo>
                    <a:cubicBezTo>
                      <a:pt x="496" y="393"/>
                      <a:pt x="530" y="257"/>
                      <a:pt x="564" y="146"/>
                    </a:cubicBezTo>
                    <a:cubicBezTo>
                      <a:pt x="461" y="78"/>
                      <a:pt x="316" y="44"/>
                      <a:pt x="137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1715;p32">
                <a:extLst>
                  <a:ext uri="{FF2B5EF4-FFF2-40B4-BE49-F238E27FC236}">
                    <a16:creationId xmlns:a16="http://schemas.microsoft.com/office/drawing/2014/main" id="{FB202DCD-86E5-4F96-AF48-192E0463F255}"/>
                  </a:ext>
                </a:extLst>
              </p:cNvPr>
              <p:cNvSpPr/>
              <p:nvPr/>
            </p:nvSpPr>
            <p:spPr>
              <a:xfrm>
                <a:off x="6648625" y="2189825"/>
                <a:ext cx="17950" cy="9850"/>
              </a:xfrm>
              <a:custGeom>
                <a:avLst/>
                <a:gdLst/>
                <a:ahLst/>
                <a:cxnLst/>
                <a:rect l="l" t="t" r="r" b="b"/>
                <a:pathLst>
                  <a:path w="718" h="394" extrusionOk="0">
                    <a:moveTo>
                      <a:pt x="683" y="1"/>
                    </a:moveTo>
                    <a:cubicBezTo>
                      <a:pt x="470" y="1"/>
                      <a:pt x="214" y="35"/>
                      <a:pt x="1" y="35"/>
                    </a:cubicBezTo>
                    <a:cubicBezTo>
                      <a:pt x="1" y="180"/>
                      <a:pt x="1" y="282"/>
                      <a:pt x="44" y="393"/>
                    </a:cubicBezTo>
                    <a:cubicBezTo>
                      <a:pt x="214" y="393"/>
                      <a:pt x="427" y="393"/>
                      <a:pt x="607" y="351"/>
                    </a:cubicBezTo>
                    <a:lnTo>
                      <a:pt x="717" y="351"/>
                    </a:lnTo>
                    <a:cubicBezTo>
                      <a:pt x="683" y="248"/>
                      <a:pt x="683" y="103"/>
                      <a:pt x="683" y="1"/>
                    </a:cubicBezTo>
                    <a:close/>
                  </a:path>
                </a:pathLst>
              </a:custGeom>
              <a:solidFill>
                <a:srgbClr val="D6D4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Freihandform: Form 486">
              <a:extLst>
                <a:ext uri="{FF2B5EF4-FFF2-40B4-BE49-F238E27FC236}">
                  <a16:creationId xmlns:a16="http://schemas.microsoft.com/office/drawing/2014/main" id="{4A95ECD1-4515-4EC3-8E0B-97E487D27148}"/>
                </a:ext>
              </a:extLst>
            </p:cNvPr>
            <p:cNvSpPr/>
            <p:nvPr/>
          </p:nvSpPr>
          <p:spPr>
            <a:xfrm>
              <a:off x="8579224" y="4276165"/>
              <a:ext cx="385482" cy="672353"/>
            </a:xfrm>
            <a:custGeom>
              <a:avLst/>
              <a:gdLst>
                <a:gd name="connsiteX0" fmla="*/ 0 w 385482"/>
                <a:gd name="connsiteY0" fmla="*/ 0 h 672353"/>
                <a:gd name="connsiteX1" fmla="*/ 358588 w 385482"/>
                <a:gd name="connsiteY1" fmla="*/ 627529 h 672353"/>
                <a:gd name="connsiteX2" fmla="*/ 358588 w 385482"/>
                <a:gd name="connsiteY2" fmla="*/ 627529 h 672353"/>
                <a:gd name="connsiteX3" fmla="*/ 385482 w 385482"/>
                <a:gd name="connsiteY3" fmla="*/ 672353 h 67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482" h="672353">
                  <a:moveTo>
                    <a:pt x="0" y="0"/>
                  </a:moveTo>
                  <a:lnTo>
                    <a:pt x="358588" y="627529"/>
                  </a:lnTo>
                  <a:lnTo>
                    <a:pt x="358588" y="627529"/>
                  </a:lnTo>
                  <a:lnTo>
                    <a:pt x="385482" y="672353"/>
                  </a:lnTo>
                </a:path>
              </a:pathLst>
            </a:custGeom>
            <a:solidFill>
              <a:schemeClr val="bg1">
                <a:lumMod val="10000"/>
              </a:schemeClr>
            </a:solidFill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35" name="Google Shape;278;p19">
            <a:extLst>
              <a:ext uri="{FF2B5EF4-FFF2-40B4-BE49-F238E27FC236}">
                <a16:creationId xmlns:a16="http://schemas.microsoft.com/office/drawing/2014/main" id="{AF76E1C7-8168-470E-B2E3-47E41517F625}"/>
              </a:ext>
            </a:extLst>
          </p:cNvPr>
          <p:cNvGrpSpPr/>
          <p:nvPr/>
        </p:nvGrpSpPr>
        <p:grpSpPr>
          <a:xfrm>
            <a:off x="6661374" y="2690397"/>
            <a:ext cx="1986726" cy="3159240"/>
            <a:chOff x="-9076787" y="-2936281"/>
            <a:chExt cx="7362822" cy="11025712"/>
          </a:xfrm>
        </p:grpSpPr>
        <p:sp>
          <p:nvSpPr>
            <p:cNvPr id="636" name="Google Shape;279;p19">
              <a:extLst>
                <a:ext uri="{FF2B5EF4-FFF2-40B4-BE49-F238E27FC236}">
                  <a16:creationId xmlns:a16="http://schemas.microsoft.com/office/drawing/2014/main" id="{4E02C741-653C-41F9-B486-C17C6CC589AF}"/>
                </a:ext>
              </a:extLst>
            </p:cNvPr>
            <p:cNvSpPr/>
            <p:nvPr/>
          </p:nvSpPr>
          <p:spPr>
            <a:xfrm>
              <a:off x="-6228810" y="244581"/>
              <a:ext cx="1607569" cy="7844850"/>
            </a:xfrm>
            <a:custGeom>
              <a:avLst/>
              <a:gdLst/>
              <a:ahLst/>
              <a:cxnLst/>
              <a:rect l="l" t="t" r="r" b="b"/>
              <a:pathLst>
                <a:path w="2350" h="11468" extrusionOk="0">
                  <a:moveTo>
                    <a:pt x="1653" y="0"/>
                  </a:moveTo>
                  <a:lnTo>
                    <a:pt x="358" y="6"/>
                  </a:lnTo>
                  <a:cubicBezTo>
                    <a:pt x="279" y="1913"/>
                    <a:pt x="212" y="3833"/>
                    <a:pt x="158" y="5746"/>
                  </a:cubicBezTo>
                  <a:cubicBezTo>
                    <a:pt x="109" y="7653"/>
                    <a:pt x="61" y="9560"/>
                    <a:pt x="0" y="11467"/>
                  </a:cubicBezTo>
                  <a:lnTo>
                    <a:pt x="2349" y="11431"/>
                  </a:lnTo>
                  <a:cubicBezTo>
                    <a:pt x="2228" y="9524"/>
                    <a:pt x="2095" y="7605"/>
                    <a:pt x="1974" y="5710"/>
                  </a:cubicBezTo>
                  <a:cubicBezTo>
                    <a:pt x="1853" y="3808"/>
                    <a:pt x="1744" y="1907"/>
                    <a:pt x="1653" y="0"/>
                  </a:cubicBez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7" name="Google Shape;280;p19">
              <a:extLst>
                <a:ext uri="{FF2B5EF4-FFF2-40B4-BE49-F238E27FC236}">
                  <a16:creationId xmlns:a16="http://schemas.microsoft.com/office/drawing/2014/main" id="{A2F8322C-2164-4373-AB4C-20D7BD15A559}"/>
                </a:ext>
              </a:extLst>
            </p:cNvPr>
            <p:cNvSpPr/>
            <p:nvPr/>
          </p:nvSpPr>
          <p:spPr>
            <a:xfrm>
              <a:off x="-6436770" y="-2685916"/>
              <a:ext cx="831832" cy="1169066"/>
            </a:xfrm>
            <a:custGeom>
              <a:avLst/>
              <a:gdLst/>
              <a:ahLst/>
              <a:cxnLst/>
              <a:rect l="l" t="t" r="r" b="b"/>
              <a:pathLst>
                <a:path w="1216" h="1709" extrusionOk="0">
                  <a:moveTo>
                    <a:pt x="1170" y="0"/>
                  </a:moveTo>
                  <a:cubicBezTo>
                    <a:pt x="1161" y="0"/>
                    <a:pt x="1153" y="3"/>
                    <a:pt x="1146" y="10"/>
                  </a:cubicBezTo>
                  <a:cubicBezTo>
                    <a:pt x="674" y="488"/>
                    <a:pt x="329" y="1063"/>
                    <a:pt x="20" y="1645"/>
                  </a:cubicBezTo>
                  <a:cubicBezTo>
                    <a:pt x="1" y="1673"/>
                    <a:pt x="30" y="1709"/>
                    <a:pt x="58" y="1709"/>
                  </a:cubicBezTo>
                  <a:cubicBezTo>
                    <a:pt x="66" y="1709"/>
                    <a:pt x="74" y="1706"/>
                    <a:pt x="80" y="1699"/>
                  </a:cubicBezTo>
                  <a:cubicBezTo>
                    <a:pt x="546" y="1221"/>
                    <a:pt x="958" y="670"/>
                    <a:pt x="1206" y="46"/>
                  </a:cubicBezTo>
                  <a:cubicBezTo>
                    <a:pt x="1215" y="20"/>
                    <a:pt x="1192" y="0"/>
                    <a:pt x="1170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8" name="Google Shape;281;p19">
              <a:extLst>
                <a:ext uri="{FF2B5EF4-FFF2-40B4-BE49-F238E27FC236}">
                  <a16:creationId xmlns:a16="http://schemas.microsoft.com/office/drawing/2014/main" id="{51C7F3E0-968D-4160-A9BD-12DC5EDE8932}"/>
                </a:ext>
              </a:extLst>
            </p:cNvPr>
            <p:cNvSpPr/>
            <p:nvPr/>
          </p:nvSpPr>
          <p:spPr>
            <a:xfrm>
              <a:off x="-5564724" y="-2713962"/>
              <a:ext cx="1268270" cy="1722476"/>
            </a:xfrm>
            <a:custGeom>
              <a:avLst/>
              <a:gdLst/>
              <a:ahLst/>
              <a:cxnLst/>
              <a:rect l="l" t="t" r="r" b="b"/>
              <a:pathLst>
                <a:path w="1854" h="2518" extrusionOk="0">
                  <a:moveTo>
                    <a:pt x="50" y="0"/>
                  </a:moveTo>
                  <a:cubicBezTo>
                    <a:pt x="27" y="0"/>
                    <a:pt x="6" y="15"/>
                    <a:pt x="6" y="45"/>
                  </a:cubicBezTo>
                  <a:cubicBezTo>
                    <a:pt x="0" y="511"/>
                    <a:pt x="412" y="1038"/>
                    <a:pt x="672" y="1413"/>
                  </a:cubicBezTo>
                  <a:cubicBezTo>
                    <a:pt x="963" y="1843"/>
                    <a:pt x="1308" y="2230"/>
                    <a:pt x="1750" y="2509"/>
                  </a:cubicBezTo>
                  <a:cubicBezTo>
                    <a:pt x="1759" y="2515"/>
                    <a:pt x="1769" y="2517"/>
                    <a:pt x="1778" y="2517"/>
                  </a:cubicBezTo>
                  <a:cubicBezTo>
                    <a:pt x="1818" y="2517"/>
                    <a:pt x="1853" y="2471"/>
                    <a:pt x="1829" y="2436"/>
                  </a:cubicBezTo>
                  <a:cubicBezTo>
                    <a:pt x="1532" y="2019"/>
                    <a:pt x="1187" y="1631"/>
                    <a:pt x="884" y="1213"/>
                  </a:cubicBezTo>
                  <a:cubicBezTo>
                    <a:pt x="739" y="1014"/>
                    <a:pt x="593" y="808"/>
                    <a:pt x="472" y="584"/>
                  </a:cubicBezTo>
                  <a:cubicBezTo>
                    <a:pt x="357" y="390"/>
                    <a:pt x="261" y="154"/>
                    <a:pt x="79" y="8"/>
                  </a:cubicBezTo>
                  <a:cubicBezTo>
                    <a:pt x="70" y="3"/>
                    <a:pt x="60" y="0"/>
                    <a:pt x="50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9" name="Google Shape;282;p19">
              <a:extLst>
                <a:ext uri="{FF2B5EF4-FFF2-40B4-BE49-F238E27FC236}">
                  <a16:creationId xmlns:a16="http://schemas.microsoft.com/office/drawing/2014/main" id="{9A4E9189-947D-4366-BAC7-A59236A88AEC}"/>
                </a:ext>
              </a:extLst>
            </p:cNvPr>
            <p:cNvSpPr/>
            <p:nvPr/>
          </p:nvSpPr>
          <p:spPr>
            <a:xfrm>
              <a:off x="-3141560" y="3359773"/>
              <a:ext cx="1313418" cy="1407804"/>
            </a:xfrm>
            <a:custGeom>
              <a:avLst/>
              <a:gdLst/>
              <a:ahLst/>
              <a:cxnLst/>
              <a:rect l="l" t="t" r="r" b="b"/>
              <a:pathLst>
                <a:path w="1920" h="2058" extrusionOk="0">
                  <a:moveTo>
                    <a:pt x="77" y="0"/>
                  </a:moveTo>
                  <a:cubicBezTo>
                    <a:pt x="38" y="0"/>
                    <a:pt x="0" y="34"/>
                    <a:pt x="22" y="78"/>
                  </a:cubicBezTo>
                  <a:cubicBezTo>
                    <a:pt x="452" y="871"/>
                    <a:pt x="1051" y="1622"/>
                    <a:pt x="1869" y="2052"/>
                  </a:cubicBezTo>
                  <a:cubicBezTo>
                    <a:pt x="1874" y="2055"/>
                    <a:pt x="1879" y="2057"/>
                    <a:pt x="1884" y="2057"/>
                  </a:cubicBezTo>
                  <a:cubicBezTo>
                    <a:pt x="1904" y="2057"/>
                    <a:pt x="1919" y="2034"/>
                    <a:pt x="1905" y="2015"/>
                  </a:cubicBezTo>
                  <a:cubicBezTo>
                    <a:pt x="1415" y="1265"/>
                    <a:pt x="652" y="738"/>
                    <a:pt x="119" y="17"/>
                  </a:cubicBezTo>
                  <a:cubicBezTo>
                    <a:pt x="107" y="5"/>
                    <a:pt x="92" y="0"/>
                    <a:pt x="77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0" name="Google Shape;283;p19">
              <a:extLst>
                <a:ext uri="{FF2B5EF4-FFF2-40B4-BE49-F238E27FC236}">
                  <a16:creationId xmlns:a16="http://schemas.microsoft.com/office/drawing/2014/main" id="{EFBD4319-BDEF-4204-B50C-8820423B7A01}"/>
                </a:ext>
              </a:extLst>
            </p:cNvPr>
            <p:cNvSpPr/>
            <p:nvPr/>
          </p:nvSpPr>
          <p:spPr>
            <a:xfrm>
              <a:off x="-4789124" y="2683925"/>
              <a:ext cx="1372934" cy="1507679"/>
            </a:xfrm>
            <a:custGeom>
              <a:avLst/>
              <a:gdLst/>
              <a:ahLst/>
              <a:cxnLst/>
              <a:rect l="l" t="t" r="r" b="b"/>
              <a:pathLst>
                <a:path w="2007" h="2204" extrusionOk="0">
                  <a:moveTo>
                    <a:pt x="1952" y="0"/>
                  </a:moveTo>
                  <a:lnTo>
                    <a:pt x="1952" y="0"/>
                  </a:lnTo>
                  <a:cubicBezTo>
                    <a:pt x="1759" y="37"/>
                    <a:pt x="1668" y="182"/>
                    <a:pt x="1547" y="333"/>
                  </a:cubicBezTo>
                  <a:cubicBezTo>
                    <a:pt x="1377" y="533"/>
                    <a:pt x="1214" y="739"/>
                    <a:pt x="1038" y="945"/>
                  </a:cubicBezTo>
                  <a:cubicBezTo>
                    <a:pt x="681" y="1344"/>
                    <a:pt x="348" y="1750"/>
                    <a:pt x="15" y="2174"/>
                  </a:cubicBezTo>
                  <a:cubicBezTo>
                    <a:pt x="1" y="2183"/>
                    <a:pt x="9" y="2204"/>
                    <a:pt x="24" y="2204"/>
                  </a:cubicBezTo>
                  <a:cubicBezTo>
                    <a:pt x="29" y="2204"/>
                    <a:pt x="34" y="2202"/>
                    <a:pt x="39" y="2198"/>
                  </a:cubicBezTo>
                  <a:cubicBezTo>
                    <a:pt x="505" y="1877"/>
                    <a:pt x="899" y="1520"/>
                    <a:pt x="1268" y="1078"/>
                  </a:cubicBezTo>
                  <a:cubicBezTo>
                    <a:pt x="1492" y="818"/>
                    <a:pt x="2007" y="370"/>
                    <a:pt x="1952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1" name="Google Shape;284;p19">
              <a:extLst>
                <a:ext uri="{FF2B5EF4-FFF2-40B4-BE49-F238E27FC236}">
                  <a16:creationId xmlns:a16="http://schemas.microsoft.com/office/drawing/2014/main" id="{B164DAF5-16E8-426E-A8E2-2BBE6D294647}"/>
                </a:ext>
              </a:extLst>
            </p:cNvPr>
            <p:cNvSpPr/>
            <p:nvPr/>
          </p:nvSpPr>
          <p:spPr>
            <a:xfrm>
              <a:off x="-9008225" y="2696238"/>
              <a:ext cx="7294260" cy="4546976"/>
            </a:xfrm>
            <a:custGeom>
              <a:avLst/>
              <a:gdLst/>
              <a:ahLst/>
              <a:cxnLst/>
              <a:rect l="l" t="t" r="r" b="b"/>
              <a:pathLst>
                <a:path w="10663" h="6647" extrusionOk="0">
                  <a:moveTo>
                    <a:pt x="7635" y="0"/>
                  </a:moveTo>
                  <a:lnTo>
                    <a:pt x="2271" y="1072"/>
                  </a:lnTo>
                  <a:cubicBezTo>
                    <a:pt x="1859" y="2071"/>
                    <a:pt x="1369" y="3040"/>
                    <a:pt x="800" y="3960"/>
                  </a:cubicBezTo>
                  <a:cubicBezTo>
                    <a:pt x="491" y="4469"/>
                    <a:pt x="158" y="4971"/>
                    <a:pt x="1" y="5534"/>
                  </a:cubicBezTo>
                  <a:cubicBezTo>
                    <a:pt x="969" y="5407"/>
                    <a:pt x="1781" y="4765"/>
                    <a:pt x="2677" y="4408"/>
                  </a:cubicBezTo>
                  <a:cubicBezTo>
                    <a:pt x="2730" y="4387"/>
                    <a:pt x="2790" y="4368"/>
                    <a:pt x="2845" y="4368"/>
                  </a:cubicBezTo>
                  <a:cubicBezTo>
                    <a:pt x="2883" y="4368"/>
                    <a:pt x="2919" y="4377"/>
                    <a:pt x="2949" y="4402"/>
                  </a:cubicBezTo>
                  <a:cubicBezTo>
                    <a:pt x="2998" y="4432"/>
                    <a:pt x="3022" y="4493"/>
                    <a:pt x="3034" y="4547"/>
                  </a:cubicBezTo>
                  <a:cubicBezTo>
                    <a:pt x="3191" y="5062"/>
                    <a:pt x="3173" y="5637"/>
                    <a:pt x="3422" y="6109"/>
                  </a:cubicBezTo>
                  <a:cubicBezTo>
                    <a:pt x="3446" y="6152"/>
                    <a:pt x="3464" y="6194"/>
                    <a:pt x="3506" y="6218"/>
                  </a:cubicBezTo>
                  <a:cubicBezTo>
                    <a:pt x="3527" y="6230"/>
                    <a:pt x="3548" y="6235"/>
                    <a:pt x="3568" y="6235"/>
                  </a:cubicBezTo>
                  <a:cubicBezTo>
                    <a:pt x="3675" y="6235"/>
                    <a:pt x="3776" y="6094"/>
                    <a:pt x="3827" y="5982"/>
                  </a:cubicBezTo>
                  <a:cubicBezTo>
                    <a:pt x="3972" y="5643"/>
                    <a:pt x="4172" y="5322"/>
                    <a:pt x="4396" y="5026"/>
                  </a:cubicBezTo>
                  <a:cubicBezTo>
                    <a:pt x="4505" y="4898"/>
                    <a:pt x="4614" y="4771"/>
                    <a:pt x="4778" y="4717"/>
                  </a:cubicBezTo>
                  <a:cubicBezTo>
                    <a:pt x="4830" y="4700"/>
                    <a:pt x="4884" y="4692"/>
                    <a:pt x="4937" y="4692"/>
                  </a:cubicBezTo>
                  <a:cubicBezTo>
                    <a:pt x="5167" y="4692"/>
                    <a:pt x="5399" y="4833"/>
                    <a:pt x="5595" y="4965"/>
                  </a:cubicBezTo>
                  <a:cubicBezTo>
                    <a:pt x="6364" y="5498"/>
                    <a:pt x="7127" y="6025"/>
                    <a:pt x="7902" y="6557"/>
                  </a:cubicBezTo>
                  <a:cubicBezTo>
                    <a:pt x="7971" y="6606"/>
                    <a:pt x="8069" y="6646"/>
                    <a:pt x="8152" y="6646"/>
                  </a:cubicBezTo>
                  <a:cubicBezTo>
                    <a:pt x="8213" y="6646"/>
                    <a:pt x="8266" y="6623"/>
                    <a:pt x="8289" y="6563"/>
                  </a:cubicBezTo>
                  <a:cubicBezTo>
                    <a:pt x="8301" y="6521"/>
                    <a:pt x="8295" y="6467"/>
                    <a:pt x="8277" y="6412"/>
                  </a:cubicBezTo>
                  <a:cubicBezTo>
                    <a:pt x="8174" y="5988"/>
                    <a:pt x="8114" y="5564"/>
                    <a:pt x="8108" y="5129"/>
                  </a:cubicBezTo>
                  <a:cubicBezTo>
                    <a:pt x="8096" y="4832"/>
                    <a:pt x="8114" y="4523"/>
                    <a:pt x="8295" y="4287"/>
                  </a:cubicBezTo>
                  <a:cubicBezTo>
                    <a:pt x="9082" y="4814"/>
                    <a:pt x="9712" y="5655"/>
                    <a:pt x="10632" y="5855"/>
                  </a:cubicBezTo>
                  <a:cubicBezTo>
                    <a:pt x="10663" y="5752"/>
                    <a:pt x="10608" y="5643"/>
                    <a:pt x="10566" y="5552"/>
                  </a:cubicBezTo>
                  <a:cubicBezTo>
                    <a:pt x="9591" y="3706"/>
                    <a:pt x="8610" y="1859"/>
                    <a:pt x="7635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2" name="Google Shape;285;p19">
              <a:extLst>
                <a:ext uri="{FF2B5EF4-FFF2-40B4-BE49-F238E27FC236}">
                  <a16:creationId xmlns:a16="http://schemas.microsoft.com/office/drawing/2014/main" id="{933ED908-F935-4927-8F09-75FB2FE28E76}"/>
                </a:ext>
              </a:extLst>
            </p:cNvPr>
            <p:cNvSpPr/>
            <p:nvPr/>
          </p:nvSpPr>
          <p:spPr>
            <a:xfrm>
              <a:off x="-9019325" y="2696238"/>
              <a:ext cx="7294265" cy="4546980"/>
            </a:xfrm>
            <a:custGeom>
              <a:avLst/>
              <a:gdLst/>
              <a:ahLst/>
              <a:cxnLst/>
              <a:rect l="l" t="t" r="r" b="b"/>
              <a:pathLst>
                <a:path w="10663" h="6647" extrusionOk="0">
                  <a:moveTo>
                    <a:pt x="7635" y="0"/>
                  </a:moveTo>
                  <a:lnTo>
                    <a:pt x="2271" y="1072"/>
                  </a:lnTo>
                  <a:cubicBezTo>
                    <a:pt x="1859" y="2071"/>
                    <a:pt x="1369" y="3040"/>
                    <a:pt x="800" y="3960"/>
                  </a:cubicBezTo>
                  <a:cubicBezTo>
                    <a:pt x="491" y="4469"/>
                    <a:pt x="158" y="4971"/>
                    <a:pt x="1" y="5534"/>
                  </a:cubicBezTo>
                  <a:cubicBezTo>
                    <a:pt x="969" y="5407"/>
                    <a:pt x="1781" y="4765"/>
                    <a:pt x="2677" y="4408"/>
                  </a:cubicBezTo>
                  <a:cubicBezTo>
                    <a:pt x="2730" y="4387"/>
                    <a:pt x="2790" y="4368"/>
                    <a:pt x="2845" y="4368"/>
                  </a:cubicBezTo>
                  <a:cubicBezTo>
                    <a:pt x="2883" y="4368"/>
                    <a:pt x="2919" y="4377"/>
                    <a:pt x="2949" y="4402"/>
                  </a:cubicBezTo>
                  <a:cubicBezTo>
                    <a:pt x="2998" y="4432"/>
                    <a:pt x="3022" y="4493"/>
                    <a:pt x="3034" y="4547"/>
                  </a:cubicBezTo>
                  <a:cubicBezTo>
                    <a:pt x="3191" y="5062"/>
                    <a:pt x="3173" y="5637"/>
                    <a:pt x="3422" y="6109"/>
                  </a:cubicBezTo>
                  <a:cubicBezTo>
                    <a:pt x="3446" y="6152"/>
                    <a:pt x="3464" y="6194"/>
                    <a:pt x="3506" y="6218"/>
                  </a:cubicBezTo>
                  <a:cubicBezTo>
                    <a:pt x="3527" y="6230"/>
                    <a:pt x="3548" y="6235"/>
                    <a:pt x="3568" y="6235"/>
                  </a:cubicBezTo>
                  <a:cubicBezTo>
                    <a:pt x="3675" y="6235"/>
                    <a:pt x="3776" y="6094"/>
                    <a:pt x="3827" y="5982"/>
                  </a:cubicBezTo>
                  <a:cubicBezTo>
                    <a:pt x="3972" y="5643"/>
                    <a:pt x="4172" y="5322"/>
                    <a:pt x="4396" y="5026"/>
                  </a:cubicBezTo>
                  <a:cubicBezTo>
                    <a:pt x="4505" y="4898"/>
                    <a:pt x="4614" y="4771"/>
                    <a:pt x="4778" y="4717"/>
                  </a:cubicBezTo>
                  <a:cubicBezTo>
                    <a:pt x="4830" y="4700"/>
                    <a:pt x="4884" y="4692"/>
                    <a:pt x="4937" y="4692"/>
                  </a:cubicBezTo>
                  <a:cubicBezTo>
                    <a:pt x="5167" y="4692"/>
                    <a:pt x="5399" y="4833"/>
                    <a:pt x="5595" y="4965"/>
                  </a:cubicBezTo>
                  <a:cubicBezTo>
                    <a:pt x="6364" y="5498"/>
                    <a:pt x="7127" y="6025"/>
                    <a:pt x="7902" y="6557"/>
                  </a:cubicBezTo>
                  <a:cubicBezTo>
                    <a:pt x="7971" y="6606"/>
                    <a:pt x="8069" y="6646"/>
                    <a:pt x="8152" y="6646"/>
                  </a:cubicBezTo>
                  <a:cubicBezTo>
                    <a:pt x="8213" y="6646"/>
                    <a:pt x="8266" y="6623"/>
                    <a:pt x="8289" y="6563"/>
                  </a:cubicBezTo>
                  <a:cubicBezTo>
                    <a:pt x="8301" y="6521"/>
                    <a:pt x="8295" y="6467"/>
                    <a:pt x="8277" y="6412"/>
                  </a:cubicBezTo>
                  <a:cubicBezTo>
                    <a:pt x="8174" y="5988"/>
                    <a:pt x="8114" y="5564"/>
                    <a:pt x="8108" y="5129"/>
                  </a:cubicBezTo>
                  <a:cubicBezTo>
                    <a:pt x="8096" y="4832"/>
                    <a:pt x="8114" y="4523"/>
                    <a:pt x="8295" y="4287"/>
                  </a:cubicBezTo>
                  <a:cubicBezTo>
                    <a:pt x="9082" y="4814"/>
                    <a:pt x="9712" y="5655"/>
                    <a:pt x="10632" y="5855"/>
                  </a:cubicBezTo>
                  <a:cubicBezTo>
                    <a:pt x="10663" y="5752"/>
                    <a:pt x="10608" y="5643"/>
                    <a:pt x="10566" y="5552"/>
                  </a:cubicBezTo>
                  <a:cubicBezTo>
                    <a:pt x="9591" y="3706"/>
                    <a:pt x="8610" y="1859"/>
                    <a:pt x="7635" y="0"/>
                  </a:cubicBez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3" name="Google Shape;286;p19">
              <a:extLst>
                <a:ext uri="{FF2B5EF4-FFF2-40B4-BE49-F238E27FC236}">
                  <a16:creationId xmlns:a16="http://schemas.microsoft.com/office/drawing/2014/main" id="{C6888E75-A92B-4632-AFCB-AFD1ECF35379}"/>
                </a:ext>
              </a:extLst>
            </p:cNvPr>
            <p:cNvSpPr/>
            <p:nvPr/>
          </p:nvSpPr>
          <p:spPr>
            <a:xfrm>
              <a:off x="-8729275" y="2940446"/>
              <a:ext cx="6320830" cy="3836237"/>
            </a:xfrm>
            <a:custGeom>
              <a:avLst/>
              <a:gdLst/>
              <a:ahLst/>
              <a:cxnLst/>
              <a:rect l="l" t="t" r="r" b="b"/>
              <a:pathLst>
                <a:path w="9240" h="5608" extrusionOk="0">
                  <a:moveTo>
                    <a:pt x="6782" y="1"/>
                  </a:moveTo>
                  <a:lnTo>
                    <a:pt x="1902" y="969"/>
                  </a:lnTo>
                  <a:cubicBezTo>
                    <a:pt x="1496" y="1926"/>
                    <a:pt x="1024" y="2858"/>
                    <a:pt x="485" y="3736"/>
                  </a:cubicBezTo>
                  <a:cubicBezTo>
                    <a:pt x="449" y="3797"/>
                    <a:pt x="418" y="3845"/>
                    <a:pt x="376" y="3906"/>
                  </a:cubicBezTo>
                  <a:cubicBezTo>
                    <a:pt x="243" y="4130"/>
                    <a:pt x="116" y="4342"/>
                    <a:pt x="1" y="4554"/>
                  </a:cubicBezTo>
                  <a:cubicBezTo>
                    <a:pt x="303" y="4433"/>
                    <a:pt x="606" y="4269"/>
                    <a:pt x="915" y="4106"/>
                  </a:cubicBezTo>
                  <a:cubicBezTo>
                    <a:pt x="1236" y="3936"/>
                    <a:pt x="1557" y="3767"/>
                    <a:pt x="1908" y="3627"/>
                  </a:cubicBezTo>
                  <a:cubicBezTo>
                    <a:pt x="1974" y="3597"/>
                    <a:pt x="2089" y="3561"/>
                    <a:pt x="2210" y="3561"/>
                  </a:cubicBezTo>
                  <a:cubicBezTo>
                    <a:pt x="2332" y="3561"/>
                    <a:pt x="2447" y="3597"/>
                    <a:pt x="2537" y="3664"/>
                  </a:cubicBezTo>
                  <a:cubicBezTo>
                    <a:pt x="2689" y="3779"/>
                    <a:pt x="2731" y="3936"/>
                    <a:pt x="2755" y="4009"/>
                  </a:cubicBezTo>
                  <a:cubicBezTo>
                    <a:pt x="2822" y="4233"/>
                    <a:pt x="2858" y="4469"/>
                    <a:pt x="2901" y="4693"/>
                  </a:cubicBezTo>
                  <a:cubicBezTo>
                    <a:pt x="2919" y="4838"/>
                    <a:pt x="2943" y="4983"/>
                    <a:pt x="2973" y="5111"/>
                  </a:cubicBezTo>
                  <a:cubicBezTo>
                    <a:pt x="3113" y="4844"/>
                    <a:pt x="3270" y="4596"/>
                    <a:pt x="3452" y="4360"/>
                  </a:cubicBezTo>
                  <a:cubicBezTo>
                    <a:pt x="3579" y="4196"/>
                    <a:pt x="3754" y="4009"/>
                    <a:pt x="4003" y="3924"/>
                  </a:cubicBezTo>
                  <a:cubicBezTo>
                    <a:pt x="4093" y="3894"/>
                    <a:pt x="4190" y="3876"/>
                    <a:pt x="4293" y="3876"/>
                  </a:cubicBezTo>
                  <a:cubicBezTo>
                    <a:pt x="4608" y="3876"/>
                    <a:pt x="4899" y="4045"/>
                    <a:pt x="5153" y="4221"/>
                  </a:cubicBezTo>
                  <a:lnTo>
                    <a:pt x="7157" y="5607"/>
                  </a:lnTo>
                  <a:cubicBezTo>
                    <a:pt x="7108" y="5304"/>
                    <a:pt x="7078" y="5014"/>
                    <a:pt x="7066" y="4711"/>
                  </a:cubicBezTo>
                  <a:cubicBezTo>
                    <a:pt x="7060" y="4378"/>
                    <a:pt x="7078" y="3960"/>
                    <a:pt x="7332" y="3627"/>
                  </a:cubicBezTo>
                  <a:lnTo>
                    <a:pt x="7550" y="3337"/>
                  </a:lnTo>
                  <a:lnTo>
                    <a:pt x="7847" y="3536"/>
                  </a:lnTo>
                  <a:cubicBezTo>
                    <a:pt x="8126" y="3724"/>
                    <a:pt x="8380" y="3942"/>
                    <a:pt x="8628" y="4154"/>
                  </a:cubicBezTo>
                  <a:cubicBezTo>
                    <a:pt x="8840" y="4342"/>
                    <a:pt x="9034" y="4511"/>
                    <a:pt x="9240" y="4657"/>
                  </a:cubicBezTo>
                  <a:lnTo>
                    <a:pt x="6782" y="1"/>
                  </a:lnTo>
                  <a:close/>
                </a:path>
              </a:pathLst>
            </a:custGeom>
            <a:solidFill>
              <a:srgbClr val="BCC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4" name="Google Shape;287;p19">
              <a:extLst>
                <a:ext uri="{FF2B5EF4-FFF2-40B4-BE49-F238E27FC236}">
                  <a16:creationId xmlns:a16="http://schemas.microsoft.com/office/drawing/2014/main" id="{DF53FEC7-A87F-4532-8DE1-A2243B19FEC2}"/>
                </a:ext>
              </a:extLst>
            </p:cNvPr>
            <p:cNvSpPr/>
            <p:nvPr/>
          </p:nvSpPr>
          <p:spPr>
            <a:xfrm>
              <a:off x="-9065687" y="981309"/>
              <a:ext cx="7041153" cy="4468993"/>
            </a:xfrm>
            <a:custGeom>
              <a:avLst/>
              <a:gdLst/>
              <a:ahLst/>
              <a:cxnLst/>
              <a:rect l="l" t="t" r="r" b="b"/>
              <a:pathLst>
                <a:path w="10293" h="6533" extrusionOk="0">
                  <a:moveTo>
                    <a:pt x="3179" y="1"/>
                  </a:moveTo>
                  <a:cubicBezTo>
                    <a:pt x="2119" y="2072"/>
                    <a:pt x="1060" y="4148"/>
                    <a:pt x="0" y="6213"/>
                  </a:cubicBezTo>
                  <a:cubicBezTo>
                    <a:pt x="1029" y="5583"/>
                    <a:pt x="1568" y="4342"/>
                    <a:pt x="2603" y="3737"/>
                  </a:cubicBezTo>
                  <a:lnTo>
                    <a:pt x="2603" y="3737"/>
                  </a:lnTo>
                  <a:cubicBezTo>
                    <a:pt x="2670" y="4524"/>
                    <a:pt x="2276" y="5335"/>
                    <a:pt x="2488" y="6098"/>
                  </a:cubicBezTo>
                  <a:cubicBezTo>
                    <a:pt x="2507" y="6158"/>
                    <a:pt x="2531" y="6219"/>
                    <a:pt x="2579" y="6255"/>
                  </a:cubicBezTo>
                  <a:cubicBezTo>
                    <a:pt x="2607" y="6276"/>
                    <a:pt x="2637" y="6285"/>
                    <a:pt x="2669" y="6285"/>
                  </a:cubicBezTo>
                  <a:cubicBezTo>
                    <a:pt x="2774" y="6285"/>
                    <a:pt x="2889" y="6184"/>
                    <a:pt x="2955" y="6086"/>
                  </a:cubicBezTo>
                  <a:cubicBezTo>
                    <a:pt x="3421" y="5401"/>
                    <a:pt x="3663" y="4560"/>
                    <a:pt x="4238" y="3967"/>
                  </a:cubicBezTo>
                  <a:cubicBezTo>
                    <a:pt x="4323" y="3882"/>
                    <a:pt x="4420" y="3797"/>
                    <a:pt x="4535" y="3797"/>
                  </a:cubicBezTo>
                  <a:cubicBezTo>
                    <a:pt x="4680" y="3797"/>
                    <a:pt x="4789" y="3924"/>
                    <a:pt x="4874" y="4045"/>
                  </a:cubicBezTo>
                  <a:cubicBezTo>
                    <a:pt x="5395" y="4796"/>
                    <a:pt x="5776" y="5644"/>
                    <a:pt x="6375" y="6334"/>
                  </a:cubicBezTo>
                  <a:cubicBezTo>
                    <a:pt x="6461" y="6436"/>
                    <a:pt x="6570" y="6533"/>
                    <a:pt x="6695" y="6533"/>
                  </a:cubicBezTo>
                  <a:cubicBezTo>
                    <a:pt x="6711" y="6533"/>
                    <a:pt x="6728" y="6531"/>
                    <a:pt x="6745" y="6528"/>
                  </a:cubicBezTo>
                  <a:cubicBezTo>
                    <a:pt x="6950" y="6485"/>
                    <a:pt x="6969" y="6213"/>
                    <a:pt x="6957" y="6001"/>
                  </a:cubicBezTo>
                  <a:cubicBezTo>
                    <a:pt x="6926" y="5450"/>
                    <a:pt x="6993" y="4881"/>
                    <a:pt x="7150" y="4348"/>
                  </a:cubicBezTo>
                  <a:cubicBezTo>
                    <a:pt x="7181" y="4245"/>
                    <a:pt x="7217" y="4130"/>
                    <a:pt x="7308" y="4063"/>
                  </a:cubicBezTo>
                  <a:cubicBezTo>
                    <a:pt x="7362" y="4024"/>
                    <a:pt x="7428" y="4007"/>
                    <a:pt x="7496" y="4007"/>
                  </a:cubicBezTo>
                  <a:cubicBezTo>
                    <a:pt x="7573" y="4007"/>
                    <a:pt x="7652" y="4028"/>
                    <a:pt x="7719" y="4063"/>
                  </a:cubicBezTo>
                  <a:cubicBezTo>
                    <a:pt x="7840" y="4130"/>
                    <a:pt x="7931" y="4251"/>
                    <a:pt x="8022" y="4366"/>
                  </a:cubicBezTo>
                  <a:cubicBezTo>
                    <a:pt x="8670" y="5196"/>
                    <a:pt x="9360" y="6031"/>
                    <a:pt x="10293" y="6528"/>
                  </a:cubicBezTo>
                  <a:cubicBezTo>
                    <a:pt x="9530" y="4215"/>
                    <a:pt x="7907" y="2277"/>
                    <a:pt x="7029" y="7"/>
                  </a:cubicBezTo>
                  <a:lnTo>
                    <a:pt x="3179" y="1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5" name="Google Shape;288;p19">
              <a:extLst>
                <a:ext uri="{FF2B5EF4-FFF2-40B4-BE49-F238E27FC236}">
                  <a16:creationId xmlns:a16="http://schemas.microsoft.com/office/drawing/2014/main" id="{B8A90E3A-F9F4-4FEA-8928-F5AACCDDA9BC}"/>
                </a:ext>
              </a:extLst>
            </p:cNvPr>
            <p:cNvSpPr/>
            <p:nvPr/>
          </p:nvSpPr>
          <p:spPr>
            <a:xfrm>
              <a:off x="-9076787" y="981309"/>
              <a:ext cx="7041158" cy="4468997"/>
            </a:xfrm>
            <a:custGeom>
              <a:avLst/>
              <a:gdLst/>
              <a:ahLst/>
              <a:cxnLst/>
              <a:rect l="l" t="t" r="r" b="b"/>
              <a:pathLst>
                <a:path w="10293" h="6533" extrusionOk="0">
                  <a:moveTo>
                    <a:pt x="3179" y="1"/>
                  </a:moveTo>
                  <a:cubicBezTo>
                    <a:pt x="2119" y="2072"/>
                    <a:pt x="1060" y="4148"/>
                    <a:pt x="0" y="6213"/>
                  </a:cubicBezTo>
                  <a:cubicBezTo>
                    <a:pt x="1029" y="5583"/>
                    <a:pt x="1568" y="4342"/>
                    <a:pt x="2603" y="3737"/>
                  </a:cubicBezTo>
                  <a:lnTo>
                    <a:pt x="2603" y="3737"/>
                  </a:lnTo>
                  <a:cubicBezTo>
                    <a:pt x="2670" y="4524"/>
                    <a:pt x="2276" y="5335"/>
                    <a:pt x="2488" y="6098"/>
                  </a:cubicBezTo>
                  <a:cubicBezTo>
                    <a:pt x="2507" y="6158"/>
                    <a:pt x="2531" y="6219"/>
                    <a:pt x="2579" y="6255"/>
                  </a:cubicBezTo>
                  <a:cubicBezTo>
                    <a:pt x="2607" y="6276"/>
                    <a:pt x="2637" y="6285"/>
                    <a:pt x="2669" y="6285"/>
                  </a:cubicBezTo>
                  <a:cubicBezTo>
                    <a:pt x="2774" y="6285"/>
                    <a:pt x="2889" y="6184"/>
                    <a:pt x="2955" y="6086"/>
                  </a:cubicBezTo>
                  <a:cubicBezTo>
                    <a:pt x="3421" y="5401"/>
                    <a:pt x="3663" y="4560"/>
                    <a:pt x="4238" y="3967"/>
                  </a:cubicBezTo>
                  <a:cubicBezTo>
                    <a:pt x="4323" y="3882"/>
                    <a:pt x="4420" y="3797"/>
                    <a:pt x="4535" y="3797"/>
                  </a:cubicBezTo>
                  <a:cubicBezTo>
                    <a:pt x="4680" y="3797"/>
                    <a:pt x="4789" y="3924"/>
                    <a:pt x="4874" y="4045"/>
                  </a:cubicBezTo>
                  <a:cubicBezTo>
                    <a:pt x="5395" y="4796"/>
                    <a:pt x="5776" y="5644"/>
                    <a:pt x="6375" y="6334"/>
                  </a:cubicBezTo>
                  <a:cubicBezTo>
                    <a:pt x="6461" y="6436"/>
                    <a:pt x="6570" y="6533"/>
                    <a:pt x="6695" y="6533"/>
                  </a:cubicBezTo>
                  <a:cubicBezTo>
                    <a:pt x="6711" y="6533"/>
                    <a:pt x="6728" y="6531"/>
                    <a:pt x="6745" y="6528"/>
                  </a:cubicBezTo>
                  <a:cubicBezTo>
                    <a:pt x="6950" y="6485"/>
                    <a:pt x="6969" y="6213"/>
                    <a:pt x="6957" y="6001"/>
                  </a:cubicBezTo>
                  <a:cubicBezTo>
                    <a:pt x="6926" y="5450"/>
                    <a:pt x="6993" y="4881"/>
                    <a:pt x="7150" y="4348"/>
                  </a:cubicBezTo>
                  <a:cubicBezTo>
                    <a:pt x="7181" y="4245"/>
                    <a:pt x="7217" y="4130"/>
                    <a:pt x="7308" y="4063"/>
                  </a:cubicBezTo>
                  <a:cubicBezTo>
                    <a:pt x="7362" y="4024"/>
                    <a:pt x="7428" y="4007"/>
                    <a:pt x="7496" y="4007"/>
                  </a:cubicBezTo>
                  <a:cubicBezTo>
                    <a:pt x="7573" y="4007"/>
                    <a:pt x="7652" y="4028"/>
                    <a:pt x="7719" y="4063"/>
                  </a:cubicBezTo>
                  <a:cubicBezTo>
                    <a:pt x="7840" y="4130"/>
                    <a:pt x="7931" y="4251"/>
                    <a:pt x="8022" y="4366"/>
                  </a:cubicBezTo>
                  <a:cubicBezTo>
                    <a:pt x="8670" y="5196"/>
                    <a:pt x="9360" y="6031"/>
                    <a:pt x="10293" y="6528"/>
                  </a:cubicBezTo>
                  <a:cubicBezTo>
                    <a:pt x="9530" y="4215"/>
                    <a:pt x="7907" y="2277"/>
                    <a:pt x="7029" y="7"/>
                  </a:cubicBezTo>
                  <a:lnTo>
                    <a:pt x="3179" y="1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6" name="Google Shape;289;p19">
              <a:extLst>
                <a:ext uri="{FF2B5EF4-FFF2-40B4-BE49-F238E27FC236}">
                  <a16:creationId xmlns:a16="http://schemas.microsoft.com/office/drawing/2014/main" id="{7FAD504D-35BE-4CD4-93BC-F1D2B777A185}"/>
                </a:ext>
              </a:extLst>
            </p:cNvPr>
            <p:cNvSpPr/>
            <p:nvPr/>
          </p:nvSpPr>
          <p:spPr>
            <a:xfrm>
              <a:off x="-8253156" y="1192683"/>
              <a:ext cx="5488314" cy="3840341"/>
            </a:xfrm>
            <a:custGeom>
              <a:avLst/>
              <a:gdLst/>
              <a:ahLst/>
              <a:cxnLst/>
              <a:rect l="l" t="t" r="r" b="b"/>
              <a:pathLst>
                <a:path w="8023" h="5614" extrusionOk="0">
                  <a:moveTo>
                    <a:pt x="1975" y="1"/>
                  </a:moveTo>
                  <a:lnTo>
                    <a:pt x="1" y="3857"/>
                  </a:lnTo>
                  <a:cubicBezTo>
                    <a:pt x="285" y="3549"/>
                    <a:pt x="600" y="3252"/>
                    <a:pt x="976" y="3034"/>
                  </a:cubicBezTo>
                  <a:lnTo>
                    <a:pt x="1490" y="2731"/>
                  </a:lnTo>
                  <a:lnTo>
                    <a:pt x="1545" y="3331"/>
                  </a:lnTo>
                  <a:cubicBezTo>
                    <a:pt x="1575" y="3718"/>
                    <a:pt x="1514" y="4094"/>
                    <a:pt x="1454" y="4457"/>
                  </a:cubicBezTo>
                  <a:cubicBezTo>
                    <a:pt x="1405" y="4729"/>
                    <a:pt x="1369" y="4990"/>
                    <a:pt x="1369" y="5238"/>
                  </a:cubicBezTo>
                  <a:cubicBezTo>
                    <a:pt x="1478" y="5056"/>
                    <a:pt x="1575" y="4868"/>
                    <a:pt x="1672" y="4669"/>
                  </a:cubicBezTo>
                  <a:cubicBezTo>
                    <a:pt x="1908" y="4209"/>
                    <a:pt x="2150" y="3730"/>
                    <a:pt x="2538" y="3331"/>
                  </a:cubicBezTo>
                  <a:cubicBezTo>
                    <a:pt x="2659" y="3210"/>
                    <a:pt x="2846" y="3052"/>
                    <a:pt x="3113" y="3052"/>
                  </a:cubicBezTo>
                  <a:cubicBezTo>
                    <a:pt x="3476" y="3058"/>
                    <a:pt x="3688" y="3355"/>
                    <a:pt x="3761" y="3464"/>
                  </a:cubicBezTo>
                  <a:cubicBezTo>
                    <a:pt x="3973" y="3767"/>
                    <a:pt x="4160" y="4081"/>
                    <a:pt x="4342" y="4390"/>
                  </a:cubicBezTo>
                  <a:cubicBezTo>
                    <a:pt x="4608" y="4826"/>
                    <a:pt x="4856" y="5244"/>
                    <a:pt x="5159" y="5613"/>
                  </a:cubicBezTo>
                  <a:cubicBezTo>
                    <a:pt x="5141" y="5026"/>
                    <a:pt x="5208" y="4433"/>
                    <a:pt x="5365" y="3876"/>
                  </a:cubicBezTo>
                  <a:cubicBezTo>
                    <a:pt x="5395" y="3767"/>
                    <a:pt x="5462" y="3543"/>
                    <a:pt x="5662" y="3391"/>
                  </a:cubicBezTo>
                  <a:cubicBezTo>
                    <a:pt x="5783" y="3300"/>
                    <a:pt x="5928" y="3252"/>
                    <a:pt x="6079" y="3252"/>
                  </a:cubicBezTo>
                  <a:cubicBezTo>
                    <a:pt x="6213" y="3252"/>
                    <a:pt x="6364" y="3300"/>
                    <a:pt x="6485" y="3367"/>
                  </a:cubicBezTo>
                  <a:cubicBezTo>
                    <a:pt x="6667" y="3476"/>
                    <a:pt x="6794" y="3633"/>
                    <a:pt x="6897" y="3761"/>
                  </a:cubicBezTo>
                  <a:cubicBezTo>
                    <a:pt x="7260" y="4221"/>
                    <a:pt x="7623" y="4669"/>
                    <a:pt x="8023" y="5056"/>
                  </a:cubicBezTo>
                  <a:cubicBezTo>
                    <a:pt x="7666" y="4299"/>
                    <a:pt x="7248" y="3573"/>
                    <a:pt x="6836" y="2852"/>
                  </a:cubicBezTo>
                  <a:cubicBezTo>
                    <a:pt x="6310" y="1944"/>
                    <a:pt x="5765" y="1006"/>
                    <a:pt x="5359" y="7"/>
                  </a:cubicBezTo>
                  <a:lnTo>
                    <a:pt x="1975" y="1"/>
                  </a:lnTo>
                  <a:close/>
                </a:path>
              </a:pathLst>
            </a:custGeom>
            <a:solidFill>
              <a:srgbClr val="BCC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7" name="Google Shape;290;p19">
              <a:extLst>
                <a:ext uri="{FF2B5EF4-FFF2-40B4-BE49-F238E27FC236}">
                  <a16:creationId xmlns:a16="http://schemas.microsoft.com/office/drawing/2014/main" id="{870CFF07-EE15-417A-A730-847C3B99EAFA}"/>
                </a:ext>
              </a:extLst>
            </p:cNvPr>
            <p:cNvSpPr/>
            <p:nvPr/>
          </p:nvSpPr>
          <p:spPr>
            <a:xfrm>
              <a:off x="-8159282" y="-658373"/>
              <a:ext cx="5579975" cy="3653588"/>
            </a:xfrm>
            <a:custGeom>
              <a:avLst/>
              <a:gdLst/>
              <a:ahLst/>
              <a:cxnLst/>
              <a:rect l="l" t="t" r="r" b="b"/>
              <a:pathLst>
                <a:path w="8157" h="5341" extrusionOk="0">
                  <a:moveTo>
                    <a:pt x="2556" y="0"/>
                  </a:moveTo>
                  <a:cubicBezTo>
                    <a:pt x="1817" y="1393"/>
                    <a:pt x="1073" y="2792"/>
                    <a:pt x="340" y="4184"/>
                  </a:cubicBezTo>
                  <a:cubicBezTo>
                    <a:pt x="195" y="4456"/>
                    <a:pt x="55" y="4723"/>
                    <a:pt x="1" y="5020"/>
                  </a:cubicBezTo>
                  <a:cubicBezTo>
                    <a:pt x="661" y="4214"/>
                    <a:pt x="1333" y="3385"/>
                    <a:pt x="2162" y="2737"/>
                  </a:cubicBezTo>
                  <a:lnTo>
                    <a:pt x="2162" y="2737"/>
                  </a:lnTo>
                  <a:cubicBezTo>
                    <a:pt x="2053" y="3318"/>
                    <a:pt x="1969" y="3912"/>
                    <a:pt x="1908" y="4499"/>
                  </a:cubicBezTo>
                  <a:cubicBezTo>
                    <a:pt x="1902" y="4590"/>
                    <a:pt x="1914" y="4717"/>
                    <a:pt x="2011" y="4717"/>
                  </a:cubicBezTo>
                  <a:cubicBezTo>
                    <a:pt x="2253" y="4093"/>
                    <a:pt x="2556" y="3488"/>
                    <a:pt x="2913" y="2913"/>
                  </a:cubicBezTo>
                  <a:cubicBezTo>
                    <a:pt x="2998" y="2779"/>
                    <a:pt x="3101" y="2640"/>
                    <a:pt x="3264" y="2640"/>
                  </a:cubicBezTo>
                  <a:cubicBezTo>
                    <a:pt x="3391" y="2640"/>
                    <a:pt x="3488" y="2737"/>
                    <a:pt x="3573" y="2828"/>
                  </a:cubicBezTo>
                  <a:cubicBezTo>
                    <a:pt x="4148" y="3445"/>
                    <a:pt x="4608" y="4184"/>
                    <a:pt x="5335" y="4638"/>
                  </a:cubicBezTo>
                  <a:cubicBezTo>
                    <a:pt x="5268" y="4184"/>
                    <a:pt x="5214" y="3736"/>
                    <a:pt x="5177" y="3282"/>
                  </a:cubicBezTo>
                  <a:cubicBezTo>
                    <a:pt x="5171" y="3197"/>
                    <a:pt x="5171" y="3106"/>
                    <a:pt x="5232" y="3052"/>
                  </a:cubicBezTo>
                  <a:cubicBezTo>
                    <a:pt x="5262" y="3025"/>
                    <a:pt x="5297" y="3014"/>
                    <a:pt x="5334" y="3014"/>
                  </a:cubicBezTo>
                  <a:cubicBezTo>
                    <a:pt x="5423" y="3014"/>
                    <a:pt x="5524" y="3078"/>
                    <a:pt x="5601" y="3143"/>
                  </a:cubicBezTo>
                  <a:cubicBezTo>
                    <a:pt x="6449" y="3893"/>
                    <a:pt x="7085" y="4929"/>
                    <a:pt x="8156" y="5340"/>
                  </a:cubicBezTo>
                  <a:cubicBezTo>
                    <a:pt x="6994" y="3566"/>
                    <a:pt x="5831" y="1805"/>
                    <a:pt x="4669" y="31"/>
                  </a:cubicBezTo>
                  <a:lnTo>
                    <a:pt x="2556" y="0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8" name="Google Shape;291;p19">
              <a:extLst>
                <a:ext uri="{FF2B5EF4-FFF2-40B4-BE49-F238E27FC236}">
                  <a16:creationId xmlns:a16="http://schemas.microsoft.com/office/drawing/2014/main" id="{45645CF1-50D0-455B-A225-F5D9A4EA60A0}"/>
                </a:ext>
              </a:extLst>
            </p:cNvPr>
            <p:cNvSpPr/>
            <p:nvPr/>
          </p:nvSpPr>
          <p:spPr>
            <a:xfrm>
              <a:off x="-8170382" y="-658373"/>
              <a:ext cx="5579979" cy="3653591"/>
            </a:xfrm>
            <a:custGeom>
              <a:avLst/>
              <a:gdLst/>
              <a:ahLst/>
              <a:cxnLst/>
              <a:rect l="l" t="t" r="r" b="b"/>
              <a:pathLst>
                <a:path w="8157" h="5341" extrusionOk="0">
                  <a:moveTo>
                    <a:pt x="2556" y="0"/>
                  </a:moveTo>
                  <a:cubicBezTo>
                    <a:pt x="1817" y="1393"/>
                    <a:pt x="1073" y="2792"/>
                    <a:pt x="340" y="4184"/>
                  </a:cubicBezTo>
                  <a:cubicBezTo>
                    <a:pt x="195" y="4456"/>
                    <a:pt x="55" y="4723"/>
                    <a:pt x="1" y="5020"/>
                  </a:cubicBezTo>
                  <a:cubicBezTo>
                    <a:pt x="661" y="4214"/>
                    <a:pt x="1333" y="3385"/>
                    <a:pt x="2162" y="2737"/>
                  </a:cubicBezTo>
                  <a:lnTo>
                    <a:pt x="2162" y="2737"/>
                  </a:lnTo>
                  <a:cubicBezTo>
                    <a:pt x="2053" y="3318"/>
                    <a:pt x="1969" y="3912"/>
                    <a:pt x="1908" y="4499"/>
                  </a:cubicBezTo>
                  <a:cubicBezTo>
                    <a:pt x="1902" y="4590"/>
                    <a:pt x="1914" y="4717"/>
                    <a:pt x="2011" y="4717"/>
                  </a:cubicBezTo>
                  <a:cubicBezTo>
                    <a:pt x="2253" y="4093"/>
                    <a:pt x="2556" y="3488"/>
                    <a:pt x="2913" y="2913"/>
                  </a:cubicBezTo>
                  <a:cubicBezTo>
                    <a:pt x="2998" y="2779"/>
                    <a:pt x="3101" y="2640"/>
                    <a:pt x="3264" y="2640"/>
                  </a:cubicBezTo>
                  <a:cubicBezTo>
                    <a:pt x="3391" y="2640"/>
                    <a:pt x="3488" y="2737"/>
                    <a:pt x="3573" y="2828"/>
                  </a:cubicBezTo>
                  <a:cubicBezTo>
                    <a:pt x="4148" y="3445"/>
                    <a:pt x="4608" y="4184"/>
                    <a:pt x="5335" y="4638"/>
                  </a:cubicBezTo>
                  <a:cubicBezTo>
                    <a:pt x="5268" y="4184"/>
                    <a:pt x="5214" y="3736"/>
                    <a:pt x="5177" y="3282"/>
                  </a:cubicBezTo>
                  <a:cubicBezTo>
                    <a:pt x="5171" y="3197"/>
                    <a:pt x="5171" y="3106"/>
                    <a:pt x="5232" y="3052"/>
                  </a:cubicBezTo>
                  <a:cubicBezTo>
                    <a:pt x="5262" y="3025"/>
                    <a:pt x="5297" y="3014"/>
                    <a:pt x="5334" y="3014"/>
                  </a:cubicBezTo>
                  <a:cubicBezTo>
                    <a:pt x="5423" y="3014"/>
                    <a:pt x="5524" y="3078"/>
                    <a:pt x="5601" y="3143"/>
                  </a:cubicBezTo>
                  <a:cubicBezTo>
                    <a:pt x="6449" y="3893"/>
                    <a:pt x="7085" y="4929"/>
                    <a:pt x="8156" y="5340"/>
                  </a:cubicBezTo>
                  <a:cubicBezTo>
                    <a:pt x="6994" y="3566"/>
                    <a:pt x="5831" y="1805"/>
                    <a:pt x="4669" y="31"/>
                  </a:cubicBezTo>
                  <a:lnTo>
                    <a:pt x="2556" y="0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9" name="Google Shape;292;p19">
              <a:extLst>
                <a:ext uri="{FF2B5EF4-FFF2-40B4-BE49-F238E27FC236}">
                  <a16:creationId xmlns:a16="http://schemas.microsoft.com/office/drawing/2014/main" id="{0A98C93F-446F-4008-B338-FCE19EB2F023}"/>
                </a:ext>
              </a:extLst>
            </p:cNvPr>
            <p:cNvSpPr/>
            <p:nvPr/>
          </p:nvSpPr>
          <p:spPr>
            <a:xfrm>
              <a:off x="-7300233" y="-438791"/>
              <a:ext cx="3425835" cy="2278621"/>
            </a:xfrm>
            <a:custGeom>
              <a:avLst/>
              <a:gdLst/>
              <a:ahLst/>
              <a:cxnLst/>
              <a:rect l="l" t="t" r="r" b="b"/>
              <a:pathLst>
                <a:path w="5008" h="3331" extrusionOk="0">
                  <a:moveTo>
                    <a:pt x="1284" y="0"/>
                  </a:moveTo>
                  <a:lnTo>
                    <a:pt x="0" y="2416"/>
                  </a:lnTo>
                  <a:cubicBezTo>
                    <a:pt x="134" y="2289"/>
                    <a:pt x="279" y="2168"/>
                    <a:pt x="430" y="2053"/>
                  </a:cubicBezTo>
                  <a:lnTo>
                    <a:pt x="1223" y="1429"/>
                  </a:lnTo>
                  <a:lnTo>
                    <a:pt x="1036" y="2422"/>
                  </a:lnTo>
                  <a:cubicBezTo>
                    <a:pt x="1060" y="2392"/>
                    <a:pt x="1072" y="2355"/>
                    <a:pt x="1096" y="2325"/>
                  </a:cubicBezTo>
                  <a:cubicBezTo>
                    <a:pt x="1163" y="2210"/>
                    <a:pt x="1375" y="1871"/>
                    <a:pt x="1768" y="1871"/>
                  </a:cubicBezTo>
                  <a:cubicBezTo>
                    <a:pt x="2083" y="1871"/>
                    <a:pt x="2277" y="2089"/>
                    <a:pt x="2362" y="2180"/>
                  </a:cubicBezTo>
                  <a:cubicBezTo>
                    <a:pt x="2525" y="2368"/>
                    <a:pt x="2689" y="2561"/>
                    <a:pt x="2846" y="2749"/>
                  </a:cubicBezTo>
                  <a:cubicBezTo>
                    <a:pt x="3009" y="2943"/>
                    <a:pt x="3179" y="3149"/>
                    <a:pt x="3355" y="3330"/>
                  </a:cubicBezTo>
                  <a:cubicBezTo>
                    <a:pt x="3336" y="3185"/>
                    <a:pt x="3324" y="3052"/>
                    <a:pt x="3306" y="2925"/>
                  </a:cubicBezTo>
                  <a:cubicBezTo>
                    <a:pt x="3300" y="2840"/>
                    <a:pt x="3276" y="2567"/>
                    <a:pt x="3488" y="2386"/>
                  </a:cubicBezTo>
                  <a:cubicBezTo>
                    <a:pt x="3585" y="2301"/>
                    <a:pt x="3706" y="2259"/>
                    <a:pt x="3845" y="2259"/>
                  </a:cubicBezTo>
                  <a:cubicBezTo>
                    <a:pt x="4081" y="2259"/>
                    <a:pt x="4269" y="2392"/>
                    <a:pt x="4360" y="2477"/>
                  </a:cubicBezTo>
                  <a:cubicBezTo>
                    <a:pt x="4596" y="2682"/>
                    <a:pt x="4808" y="2900"/>
                    <a:pt x="5007" y="3118"/>
                  </a:cubicBezTo>
                  <a:lnTo>
                    <a:pt x="2973" y="25"/>
                  </a:lnTo>
                  <a:lnTo>
                    <a:pt x="1284" y="0"/>
                  </a:lnTo>
                  <a:close/>
                </a:path>
              </a:pathLst>
            </a:custGeom>
            <a:solidFill>
              <a:srgbClr val="BCC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0" name="Google Shape;293;p19">
              <a:extLst>
                <a:ext uri="{FF2B5EF4-FFF2-40B4-BE49-F238E27FC236}">
                  <a16:creationId xmlns:a16="http://schemas.microsoft.com/office/drawing/2014/main" id="{C9E2A8AE-2394-4466-AA08-29ACE2D7316D}"/>
                </a:ext>
              </a:extLst>
            </p:cNvPr>
            <p:cNvSpPr/>
            <p:nvPr/>
          </p:nvSpPr>
          <p:spPr>
            <a:xfrm>
              <a:off x="-7293238" y="-2936281"/>
              <a:ext cx="3479874" cy="4159111"/>
            </a:xfrm>
            <a:custGeom>
              <a:avLst/>
              <a:gdLst/>
              <a:ahLst/>
              <a:cxnLst/>
              <a:rect l="l" t="t" r="r" b="b"/>
              <a:pathLst>
                <a:path w="5087" h="6080" extrusionOk="0">
                  <a:moveTo>
                    <a:pt x="2434" y="1"/>
                  </a:moveTo>
                  <a:cubicBezTo>
                    <a:pt x="1774" y="1690"/>
                    <a:pt x="884" y="3270"/>
                    <a:pt x="0" y="4856"/>
                  </a:cubicBezTo>
                  <a:cubicBezTo>
                    <a:pt x="545" y="4505"/>
                    <a:pt x="703" y="3712"/>
                    <a:pt x="1284" y="3433"/>
                  </a:cubicBezTo>
                  <a:lnTo>
                    <a:pt x="1284" y="3433"/>
                  </a:lnTo>
                  <a:cubicBezTo>
                    <a:pt x="1126" y="4015"/>
                    <a:pt x="1042" y="4614"/>
                    <a:pt x="1030" y="5219"/>
                  </a:cubicBezTo>
                  <a:cubicBezTo>
                    <a:pt x="1030" y="5336"/>
                    <a:pt x="1069" y="5492"/>
                    <a:pt x="1181" y="5492"/>
                  </a:cubicBezTo>
                  <a:cubicBezTo>
                    <a:pt x="1185" y="5492"/>
                    <a:pt x="1189" y="5492"/>
                    <a:pt x="1193" y="5492"/>
                  </a:cubicBezTo>
                  <a:cubicBezTo>
                    <a:pt x="1344" y="4971"/>
                    <a:pt x="1581" y="4469"/>
                    <a:pt x="1883" y="4015"/>
                  </a:cubicBezTo>
                  <a:cubicBezTo>
                    <a:pt x="1914" y="3972"/>
                    <a:pt x="1950" y="3930"/>
                    <a:pt x="1998" y="3912"/>
                  </a:cubicBezTo>
                  <a:cubicBezTo>
                    <a:pt x="2026" y="3900"/>
                    <a:pt x="2052" y="3894"/>
                    <a:pt x="2075" y="3894"/>
                  </a:cubicBezTo>
                  <a:cubicBezTo>
                    <a:pt x="2158" y="3894"/>
                    <a:pt x="2214" y="3959"/>
                    <a:pt x="2271" y="4021"/>
                  </a:cubicBezTo>
                  <a:cubicBezTo>
                    <a:pt x="2937" y="4892"/>
                    <a:pt x="3300" y="5861"/>
                    <a:pt x="3875" y="6073"/>
                  </a:cubicBezTo>
                  <a:cubicBezTo>
                    <a:pt x="3886" y="6077"/>
                    <a:pt x="3897" y="6079"/>
                    <a:pt x="3907" y="6079"/>
                  </a:cubicBezTo>
                  <a:cubicBezTo>
                    <a:pt x="4061" y="6079"/>
                    <a:pt x="4095" y="5625"/>
                    <a:pt x="4123" y="5443"/>
                  </a:cubicBezTo>
                  <a:cubicBezTo>
                    <a:pt x="4153" y="5261"/>
                    <a:pt x="4216" y="4788"/>
                    <a:pt x="4392" y="4788"/>
                  </a:cubicBezTo>
                  <a:cubicBezTo>
                    <a:pt x="4397" y="4788"/>
                    <a:pt x="4402" y="4789"/>
                    <a:pt x="4408" y="4790"/>
                  </a:cubicBezTo>
                  <a:cubicBezTo>
                    <a:pt x="4514" y="4805"/>
                    <a:pt x="4841" y="5029"/>
                    <a:pt x="4983" y="5029"/>
                  </a:cubicBezTo>
                  <a:cubicBezTo>
                    <a:pt x="5003" y="5029"/>
                    <a:pt x="5020" y="5024"/>
                    <a:pt x="5032" y="5014"/>
                  </a:cubicBezTo>
                  <a:cubicBezTo>
                    <a:pt x="5086" y="4959"/>
                    <a:pt x="4892" y="4566"/>
                    <a:pt x="4862" y="4499"/>
                  </a:cubicBezTo>
                  <a:cubicBezTo>
                    <a:pt x="4033" y="2737"/>
                    <a:pt x="3318" y="2192"/>
                    <a:pt x="2646" y="200"/>
                  </a:cubicBezTo>
                  <a:lnTo>
                    <a:pt x="2434" y="1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1" name="Google Shape;294;p19">
              <a:extLst>
                <a:ext uri="{FF2B5EF4-FFF2-40B4-BE49-F238E27FC236}">
                  <a16:creationId xmlns:a16="http://schemas.microsoft.com/office/drawing/2014/main" id="{8D6CD43F-AC8E-43C1-82D4-346D8A719C80}"/>
                </a:ext>
              </a:extLst>
            </p:cNvPr>
            <p:cNvSpPr/>
            <p:nvPr/>
          </p:nvSpPr>
          <p:spPr>
            <a:xfrm>
              <a:off x="-7300233" y="-2932176"/>
              <a:ext cx="3475772" cy="4150222"/>
            </a:xfrm>
            <a:custGeom>
              <a:avLst/>
              <a:gdLst/>
              <a:ahLst/>
              <a:cxnLst/>
              <a:rect l="l" t="t" r="r" b="b"/>
              <a:pathLst>
                <a:path w="5081" h="6067" extrusionOk="0">
                  <a:moveTo>
                    <a:pt x="2434" y="1"/>
                  </a:moveTo>
                  <a:cubicBezTo>
                    <a:pt x="1780" y="1684"/>
                    <a:pt x="884" y="3270"/>
                    <a:pt x="0" y="4850"/>
                  </a:cubicBezTo>
                  <a:cubicBezTo>
                    <a:pt x="545" y="4499"/>
                    <a:pt x="703" y="3706"/>
                    <a:pt x="1284" y="3427"/>
                  </a:cubicBezTo>
                  <a:lnTo>
                    <a:pt x="1284" y="3427"/>
                  </a:lnTo>
                  <a:cubicBezTo>
                    <a:pt x="1126" y="4009"/>
                    <a:pt x="1042" y="4608"/>
                    <a:pt x="1030" y="5213"/>
                  </a:cubicBezTo>
                  <a:cubicBezTo>
                    <a:pt x="1030" y="5330"/>
                    <a:pt x="1069" y="5486"/>
                    <a:pt x="1181" y="5486"/>
                  </a:cubicBezTo>
                  <a:cubicBezTo>
                    <a:pt x="1185" y="5486"/>
                    <a:pt x="1189" y="5486"/>
                    <a:pt x="1193" y="5486"/>
                  </a:cubicBezTo>
                  <a:lnTo>
                    <a:pt x="1877" y="4003"/>
                  </a:lnTo>
                  <a:cubicBezTo>
                    <a:pt x="1908" y="3954"/>
                    <a:pt x="1944" y="3918"/>
                    <a:pt x="1992" y="3894"/>
                  </a:cubicBezTo>
                  <a:cubicBezTo>
                    <a:pt x="2019" y="3883"/>
                    <a:pt x="2044" y="3879"/>
                    <a:pt x="2066" y="3879"/>
                  </a:cubicBezTo>
                  <a:cubicBezTo>
                    <a:pt x="2150" y="3879"/>
                    <a:pt x="2207" y="3942"/>
                    <a:pt x="2265" y="4009"/>
                  </a:cubicBezTo>
                  <a:cubicBezTo>
                    <a:pt x="2931" y="4880"/>
                    <a:pt x="3294" y="5849"/>
                    <a:pt x="3869" y="6061"/>
                  </a:cubicBezTo>
                  <a:cubicBezTo>
                    <a:pt x="3880" y="6065"/>
                    <a:pt x="3891" y="6067"/>
                    <a:pt x="3901" y="6067"/>
                  </a:cubicBezTo>
                  <a:cubicBezTo>
                    <a:pt x="4055" y="6067"/>
                    <a:pt x="4089" y="5608"/>
                    <a:pt x="4117" y="5431"/>
                  </a:cubicBezTo>
                  <a:cubicBezTo>
                    <a:pt x="4147" y="5249"/>
                    <a:pt x="4210" y="4770"/>
                    <a:pt x="4386" y="4770"/>
                  </a:cubicBezTo>
                  <a:cubicBezTo>
                    <a:pt x="4391" y="4770"/>
                    <a:pt x="4396" y="4771"/>
                    <a:pt x="4402" y="4771"/>
                  </a:cubicBezTo>
                  <a:cubicBezTo>
                    <a:pt x="4508" y="4793"/>
                    <a:pt x="4835" y="5017"/>
                    <a:pt x="4977" y="5017"/>
                  </a:cubicBezTo>
                  <a:cubicBezTo>
                    <a:pt x="4997" y="5017"/>
                    <a:pt x="5014" y="5012"/>
                    <a:pt x="5026" y="5001"/>
                  </a:cubicBezTo>
                  <a:cubicBezTo>
                    <a:pt x="5080" y="4947"/>
                    <a:pt x="4886" y="4553"/>
                    <a:pt x="4856" y="4487"/>
                  </a:cubicBezTo>
                  <a:cubicBezTo>
                    <a:pt x="4027" y="2725"/>
                    <a:pt x="3312" y="2180"/>
                    <a:pt x="2640" y="188"/>
                  </a:cubicBezTo>
                  <a:lnTo>
                    <a:pt x="2434" y="1"/>
                  </a:lnTo>
                  <a:close/>
                </a:path>
              </a:pathLst>
            </a:custGeom>
            <a:solidFill>
              <a:srgbClr val="B5C26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2" name="Google Shape;295;p19">
              <a:extLst>
                <a:ext uri="{FF2B5EF4-FFF2-40B4-BE49-F238E27FC236}">
                  <a16:creationId xmlns:a16="http://schemas.microsoft.com/office/drawing/2014/main" id="{B0749B5C-F6EE-4F69-806F-971F10B4CEC7}"/>
                </a:ext>
              </a:extLst>
            </p:cNvPr>
            <p:cNvSpPr/>
            <p:nvPr/>
          </p:nvSpPr>
          <p:spPr>
            <a:xfrm>
              <a:off x="-6829205" y="-2893226"/>
              <a:ext cx="2481560" cy="2962941"/>
            </a:xfrm>
            <a:custGeom>
              <a:avLst/>
              <a:gdLst/>
              <a:ahLst/>
              <a:cxnLst/>
              <a:rect l="l" t="t" r="r" b="b"/>
              <a:pathLst>
                <a:path w="5081" h="6067" extrusionOk="0">
                  <a:moveTo>
                    <a:pt x="2434" y="1"/>
                  </a:moveTo>
                  <a:cubicBezTo>
                    <a:pt x="1780" y="1684"/>
                    <a:pt x="884" y="3270"/>
                    <a:pt x="0" y="4850"/>
                  </a:cubicBezTo>
                  <a:cubicBezTo>
                    <a:pt x="545" y="4499"/>
                    <a:pt x="703" y="3706"/>
                    <a:pt x="1284" y="3427"/>
                  </a:cubicBezTo>
                  <a:lnTo>
                    <a:pt x="1284" y="3427"/>
                  </a:lnTo>
                  <a:cubicBezTo>
                    <a:pt x="1126" y="4009"/>
                    <a:pt x="1042" y="4608"/>
                    <a:pt x="1030" y="5213"/>
                  </a:cubicBezTo>
                  <a:cubicBezTo>
                    <a:pt x="1030" y="5330"/>
                    <a:pt x="1069" y="5486"/>
                    <a:pt x="1181" y="5486"/>
                  </a:cubicBezTo>
                  <a:cubicBezTo>
                    <a:pt x="1185" y="5486"/>
                    <a:pt x="1189" y="5486"/>
                    <a:pt x="1193" y="5486"/>
                  </a:cubicBezTo>
                  <a:lnTo>
                    <a:pt x="1877" y="4003"/>
                  </a:lnTo>
                  <a:cubicBezTo>
                    <a:pt x="1908" y="3954"/>
                    <a:pt x="1944" y="3918"/>
                    <a:pt x="1992" y="3894"/>
                  </a:cubicBezTo>
                  <a:cubicBezTo>
                    <a:pt x="2019" y="3883"/>
                    <a:pt x="2044" y="3879"/>
                    <a:pt x="2066" y="3879"/>
                  </a:cubicBezTo>
                  <a:cubicBezTo>
                    <a:pt x="2150" y="3879"/>
                    <a:pt x="2207" y="3942"/>
                    <a:pt x="2265" y="4009"/>
                  </a:cubicBezTo>
                  <a:cubicBezTo>
                    <a:pt x="2931" y="4880"/>
                    <a:pt x="3294" y="5849"/>
                    <a:pt x="3869" y="6061"/>
                  </a:cubicBezTo>
                  <a:cubicBezTo>
                    <a:pt x="3880" y="6065"/>
                    <a:pt x="3891" y="6067"/>
                    <a:pt x="3901" y="6067"/>
                  </a:cubicBezTo>
                  <a:cubicBezTo>
                    <a:pt x="4055" y="6067"/>
                    <a:pt x="4089" y="5608"/>
                    <a:pt x="4117" y="5431"/>
                  </a:cubicBezTo>
                  <a:cubicBezTo>
                    <a:pt x="4147" y="5249"/>
                    <a:pt x="4210" y="4770"/>
                    <a:pt x="4386" y="4770"/>
                  </a:cubicBezTo>
                  <a:cubicBezTo>
                    <a:pt x="4391" y="4770"/>
                    <a:pt x="4396" y="4771"/>
                    <a:pt x="4402" y="4771"/>
                  </a:cubicBezTo>
                  <a:cubicBezTo>
                    <a:pt x="4508" y="4793"/>
                    <a:pt x="4835" y="5017"/>
                    <a:pt x="4977" y="5017"/>
                  </a:cubicBezTo>
                  <a:cubicBezTo>
                    <a:pt x="4997" y="5017"/>
                    <a:pt x="5014" y="5012"/>
                    <a:pt x="5026" y="5001"/>
                  </a:cubicBezTo>
                  <a:cubicBezTo>
                    <a:pt x="5080" y="4947"/>
                    <a:pt x="4886" y="4553"/>
                    <a:pt x="4856" y="4487"/>
                  </a:cubicBezTo>
                  <a:cubicBezTo>
                    <a:pt x="4027" y="2725"/>
                    <a:pt x="3312" y="2180"/>
                    <a:pt x="2640" y="188"/>
                  </a:cubicBezTo>
                  <a:lnTo>
                    <a:pt x="2434" y="1"/>
                  </a:lnTo>
                  <a:close/>
                </a:path>
              </a:pathLst>
            </a:custGeom>
            <a:solidFill>
              <a:srgbClr val="BCC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68" name="Google Shape;338;p19">
            <a:extLst>
              <a:ext uri="{FF2B5EF4-FFF2-40B4-BE49-F238E27FC236}">
                <a16:creationId xmlns:a16="http://schemas.microsoft.com/office/drawing/2014/main" id="{76EB4EE4-5A75-42BF-A542-26DAFEC0E8EE}"/>
              </a:ext>
            </a:extLst>
          </p:cNvPr>
          <p:cNvGrpSpPr/>
          <p:nvPr/>
        </p:nvGrpSpPr>
        <p:grpSpPr>
          <a:xfrm>
            <a:off x="783341" y="6054710"/>
            <a:ext cx="1797054" cy="3297096"/>
            <a:chOff x="-239075" y="766427"/>
            <a:chExt cx="3345619" cy="4587170"/>
          </a:xfrm>
        </p:grpSpPr>
        <p:sp>
          <p:nvSpPr>
            <p:cNvPr id="669" name="Google Shape;339;p19">
              <a:extLst>
                <a:ext uri="{FF2B5EF4-FFF2-40B4-BE49-F238E27FC236}">
                  <a16:creationId xmlns:a16="http://schemas.microsoft.com/office/drawing/2014/main" id="{F07D72AB-4874-4AE6-B309-637723FE407E}"/>
                </a:ext>
              </a:extLst>
            </p:cNvPr>
            <p:cNvSpPr/>
            <p:nvPr/>
          </p:nvSpPr>
          <p:spPr>
            <a:xfrm>
              <a:off x="-239075" y="903740"/>
              <a:ext cx="3345619" cy="2928460"/>
            </a:xfrm>
            <a:custGeom>
              <a:avLst/>
              <a:gdLst/>
              <a:ahLst/>
              <a:cxnLst/>
              <a:rect l="l" t="t" r="r" b="b"/>
              <a:pathLst>
                <a:path w="47318" h="41418" extrusionOk="0">
                  <a:moveTo>
                    <a:pt x="21365" y="0"/>
                  </a:moveTo>
                  <a:lnTo>
                    <a:pt x="21684" y="91"/>
                  </a:lnTo>
                  <a:cubicBezTo>
                    <a:pt x="20402" y="405"/>
                    <a:pt x="19076" y="567"/>
                    <a:pt x="17755" y="567"/>
                  </a:cubicBezTo>
                  <a:cubicBezTo>
                    <a:pt x="16959" y="567"/>
                    <a:pt x="16165" y="508"/>
                    <a:pt x="15385" y="388"/>
                  </a:cubicBezTo>
                  <a:cubicBezTo>
                    <a:pt x="14855" y="307"/>
                    <a:pt x="14308" y="201"/>
                    <a:pt x="13780" y="201"/>
                  </a:cubicBezTo>
                  <a:cubicBezTo>
                    <a:pt x="13421" y="201"/>
                    <a:pt x="13069" y="250"/>
                    <a:pt x="12737" y="388"/>
                  </a:cubicBezTo>
                  <a:cubicBezTo>
                    <a:pt x="12212" y="594"/>
                    <a:pt x="11824" y="982"/>
                    <a:pt x="11413" y="1392"/>
                  </a:cubicBezTo>
                  <a:lnTo>
                    <a:pt x="7989" y="4725"/>
                  </a:lnTo>
                  <a:cubicBezTo>
                    <a:pt x="7601" y="5113"/>
                    <a:pt x="7190" y="5524"/>
                    <a:pt x="6939" y="6003"/>
                  </a:cubicBezTo>
                  <a:cubicBezTo>
                    <a:pt x="6346" y="7213"/>
                    <a:pt x="6734" y="8765"/>
                    <a:pt x="5935" y="9838"/>
                  </a:cubicBezTo>
                  <a:cubicBezTo>
                    <a:pt x="5045" y="11025"/>
                    <a:pt x="3242" y="10911"/>
                    <a:pt x="2032" y="11801"/>
                  </a:cubicBezTo>
                  <a:cubicBezTo>
                    <a:pt x="868" y="12691"/>
                    <a:pt x="594" y="14357"/>
                    <a:pt x="434" y="15887"/>
                  </a:cubicBezTo>
                  <a:cubicBezTo>
                    <a:pt x="206" y="17986"/>
                    <a:pt x="0" y="20155"/>
                    <a:pt x="457" y="22232"/>
                  </a:cubicBezTo>
                  <a:cubicBezTo>
                    <a:pt x="1005" y="24629"/>
                    <a:pt x="2466" y="26843"/>
                    <a:pt x="2420" y="29285"/>
                  </a:cubicBezTo>
                  <a:cubicBezTo>
                    <a:pt x="2397" y="30495"/>
                    <a:pt x="2055" y="31796"/>
                    <a:pt x="2694" y="32823"/>
                  </a:cubicBezTo>
                  <a:cubicBezTo>
                    <a:pt x="3244" y="33682"/>
                    <a:pt x="4286" y="33946"/>
                    <a:pt x="5332" y="33946"/>
                  </a:cubicBezTo>
                  <a:cubicBezTo>
                    <a:pt x="5675" y="33946"/>
                    <a:pt x="6019" y="33918"/>
                    <a:pt x="6346" y="33873"/>
                  </a:cubicBezTo>
                  <a:cubicBezTo>
                    <a:pt x="6992" y="33795"/>
                    <a:pt x="7670" y="33684"/>
                    <a:pt x="8326" y="33684"/>
                  </a:cubicBezTo>
                  <a:cubicBezTo>
                    <a:pt x="9014" y="33684"/>
                    <a:pt x="9676" y="33806"/>
                    <a:pt x="10249" y="34215"/>
                  </a:cubicBezTo>
                  <a:cubicBezTo>
                    <a:pt x="11710" y="35288"/>
                    <a:pt x="11824" y="37822"/>
                    <a:pt x="13490" y="38415"/>
                  </a:cubicBezTo>
                  <a:cubicBezTo>
                    <a:pt x="13727" y="38499"/>
                    <a:pt x="13969" y="38532"/>
                    <a:pt x="14214" y="38532"/>
                  </a:cubicBezTo>
                  <a:cubicBezTo>
                    <a:pt x="15244" y="38532"/>
                    <a:pt x="16335" y="37936"/>
                    <a:pt x="17357" y="37936"/>
                  </a:cubicBezTo>
                  <a:cubicBezTo>
                    <a:pt x="17618" y="37936"/>
                    <a:pt x="17874" y="37975"/>
                    <a:pt x="18124" y="38073"/>
                  </a:cubicBezTo>
                  <a:cubicBezTo>
                    <a:pt x="18580" y="38255"/>
                    <a:pt x="18923" y="38598"/>
                    <a:pt x="19288" y="38940"/>
                  </a:cubicBezTo>
                  <a:cubicBezTo>
                    <a:pt x="20657" y="40127"/>
                    <a:pt x="22324" y="41108"/>
                    <a:pt x="24081" y="41359"/>
                  </a:cubicBezTo>
                  <a:cubicBezTo>
                    <a:pt x="24357" y="41398"/>
                    <a:pt x="24637" y="41417"/>
                    <a:pt x="24916" y="41417"/>
                  </a:cubicBezTo>
                  <a:cubicBezTo>
                    <a:pt x="26461" y="41417"/>
                    <a:pt x="28006" y="40830"/>
                    <a:pt x="29011" y="39670"/>
                  </a:cubicBezTo>
                  <a:cubicBezTo>
                    <a:pt x="29696" y="38894"/>
                    <a:pt x="30107" y="37867"/>
                    <a:pt x="30883" y="37182"/>
                  </a:cubicBezTo>
                  <a:cubicBezTo>
                    <a:pt x="31979" y="36155"/>
                    <a:pt x="33576" y="36018"/>
                    <a:pt x="35014" y="35539"/>
                  </a:cubicBezTo>
                  <a:cubicBezTo>
                    <a:pt x="36955" y="34877"/>
                    <a:pt x="38644" y="33508"/>
                    <a:pt x="39739" y="31773"/>
                  </a:cubicBezTo>
                  <a:cubicBezTo>
                    <a:pt x="39922" y="31522"/>
                    <a:pt x="40082" y="31202"/>
                    <a:pt x="40378" y="31088"/>
                  </a:cubicBezTo>
                  <a:cubicBezTo>
                    <a:pt x="40541" y="31007"/>
                    <a:pt x="40728" y="30995"/>
                    <a:pt x="40921" y="30995"/>
                  </a:cubicBezTo>
                  <a:cubicBezTo>
                    <a:pt x="40998" y="30995"/>
                    <a:pt x="41076" y="30997"/>
                    <a:pt x="41154" y="30997"/>
                  </a:cubicBezTo>
                  <a:cubicBezTo>
                    <a:pt x="43757" y="30974"/>
                    <a:pt x="45628" y="28030"/>
                    <a:pt x="45377" y="25382"/>
                  </a:cubicBezTo>
                  <a:cubicBezTo>
                    <a:pt x="45263" y="24332"/>
                    <a:pt x="44921" y="23191"/>
                    <a:pt x="45400" y="22232"/>
                  </a:cubicBezTo>
                  <a:cubicBezTo>
                    <a:pt x="45720" y="21638"/>
                    <a:pt x="46336" y="21205"/>
                    <a:pt x="46564" y="20543"/>
                  </a:cubicBezTo>
                  <a:cubicBezTo>
                    <a:pt x="46998" y="19219"/>
                    <a:pt x="45377" y="17849"/>
                    <a:pt x="45856" y="16503"/>
                  </a:cubicBezTo>
                  <a:cubicBezTo>
                    <a:pt x="45993" y="16092"/>
                    <a:pt x="46313" y="15818"/>
                    <a:pt x="46518" y="15453"/>
                  </a:cubicBezTo>
                  <a:cubicBezTo>
                    <a:pt x="47317" y="13992"/>
                    <a:pt x="46222" y="12212"/>
                    <a:pt x="45149" y="10956"/>
                  </a:cubicBezTo>
                  <a:cubicBezTo>
                    <a:pt x="41086" y="6163"/>
                    <a:pt x="36247" y="1438"/>
                    <a:pt x="30107" y="502"/>
                  </a:cubicBezTo>
                  <a:cubicBezTo>
                    <a:pt x="27231" y="46"/>
                    <a:pt x="24264" y="502"/>
                    <a:pt x="21365" y="0"/>
                  </a:cubicBezTo>
                  <a:close/>
                </a:path>
              </a:pathLst>
            </a:custGeom>
            <a:solidFill>
              <a:srgbClr val="779A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0" name="Google Shape;340;p19">
              <a:extLst>
                <a:ext uri="{FF2B5EF4-FFF2-40B4-BE49-F238E27FC236}">
                  <a16:creationId xmlns:a16="http://schemas.microsoft.com/office/drawing/2014/main" id="{28CFDF44-A1E1-4F9C-85B0-BA2D889C7E52}"/>
                </a:ext>
              </a:extLst>
            </p:cNvPr>
            <p:cNvSpPr/>
            <p:nvPr/>
          </p:nvSpPr>
          <p:spPr>
            <a:xfrm>
              <a:off x="-239075" y="903740"/>
              <a:ext cx="3345619" cy="2928460"/>
            </a:xfrm>
            <a:custGeom>
              <a:avLst/>
              <a:gdLst/>
              <a:ahLst/>
              <a:cxnLst/>
              <a:rect l="l" t="t" r="r" b="b"/>
              <a:pathLst>
                <a:path w="47318" h="41418" extrusionOk="0">
                  <a:moveTo>
                    <a:pt x="21365" y="0"/>
                  </a:moveTo>
                  <a:lnTo>
                    <a:pt x="21684" y="91"/>
                  </a:lnTo>
                  <a:cubicBezTo>
                    <a:pt x="20402" y="405"/>
                    <a:pt x="19076" y="567"/>
                    <a:pt x="17755" y="567"/>
                  </a:cubicBezTo>
                  <a:cubicBezTo>
                    <a:pt x="16959" y="567"/>
                    <a:pt x="16165" y="508"/>
                    <a:pt x="15385" y="388"/>
                  </a:cubicBezTo>
                  <a:cubicBezTo>
                    <a:pt x="14855" y="307"/>
                    <a:pt x="14308" y="201"/>
                    <a:pt x="13780" y="201"/>
                  </a:cubicBezTo>
                  <a:cubicBezTo>
                    <a:pt x="13421" y="201"/>
                    <a:pt x="13069" y="250"/>
                    <a:pt x="12737" y="388"/>
                  </a:cubicBezTo>
                  <a:cubicBezTo>
                    <a:pt x="12212" y="594"/>
                    <a:pt x="11824" y="982"/>
                    <a:pt x="11413" y="1392"/>
                  </a:cubicBezTo>
                  <a:lnTo>
                    <a:pt x="7989" y="4725"/>
                  </a:lnTo>
                  <a:cubicBezTo>
                    <a:pt x="7601" y="5113"/>
                    <a:pt x="7190" y="5524"/>
                    <a:pt x="6939" y="6003"/>
                  </a:cubicBezTo>
                  <a:cubicBezTo>
                    <a:pt x="6346" y="7213"/>
                    <a:pt x="6734" y="8765"/>
                    <a:pt x="5935" y="9838"/>
                  </a:cubicBezTo>
                  <a:cubicBezTo>
                    <a:pt x="5045" y="11025"/>
                    <a:pt x="3242" y="10911"/>
                    <a:pt x="2032" y="11801"/>
                  </a:cubicBezTo>
                  <a:cubicBezTo>
                    <a:pt x="868" y="12691"/>
                    <a:pt x="594" y="14357"/>
                    <a:pt x="434" y="15887"/>
                  </a:cubicBezTo>
                  <a:cubicBezTo>
                    <a:pt x="206" y="17986"/>
                    <a:pt x="0" y="20155"/>
                    <a:pt x="457" y="22232"/>
                  </a:cubicBezTo>
                  <a:cubicBezTo>
                    <a:pt x="1005" y="24629"/>
                    <a:pt x="2466" y="26843"/>
                    <a:pt x="2420" y="29285"/>
                  </a:cubicBezTo>
                  <a:cubicBezTo>
                    <a:pt x="2397" y="30495"/>
                    <a:pt x="2055" y="31796"/>
                    <a:pt x="2694" y="32823"/>
                  </a:cubicBezTo>
                  <a:cubicBezTo>
                    <a:pt x="3244" y="33682"/>
                    <a:pt x="4286" y="33946"/>
                    <a:pt x="5332" y="33946"/>
                  </a:cubicBezTo>
                  <a:cubicBezTo>
                    <a:pt x="5675" y="33946"/>
                    <a:pt x="6019" y="33918"/>
                    <a:pt x="6346" y="33873"/>
                  </a:cubicBezTo>
                  <a:cubicBezTo>
                    <a:pt x="6992" y="33795"/>
                    <a:pt x="7670" y="33684"/>
                    <a:pt x="8326" y="33684"/>
                  </a:cubicBezTo>
                  <a:cubicBezTo>
                    <a:pt x="9014" y="33684"/>
                    <a:pt x="9676" y="33806"/>
                    <a:pt x="10249" y="34215"/>
                  </a:cubicBezTo>
                  <a:cubicBezTo>
                    <a:pt x="11710" y="35288"/>
                    <a:pt x="11824" y="37822"/>
                    <a:pt x="13490" y="38415"/>
                  </a:cubicBezTo>
                  <a:cubicBezTo>
                    <a:pt x="13727" y="38499"/>
                    <a:pt x="13969" y="38532"/>
                    <a:pt x="14214" y="38532"/>
                  </a:cubicBezTo>
                  <a:cubicBezTo>
                    <a:pt x="15244" y="38532"/>
                    <a:pt x="16335" y="37936"/>
                    <a:pt x="17357" y="37936"/>
                  </a:cubicBezTo>
                  <a:cubicBezTo>
                    <a:pt x="17618" y="37936"/>
                    <a:pt x="17874" y="37975"/>
                    <a:pt x="18124" y="38073"/>
                  </a:cubicBezTo>
                  <a:cubicBezTo>
                    <a:pt x="18580" y="38255"/>
                    <a:pt x="18923" y="38598"/>
                    <a:pt x="19288" y="38940"/>
                  </a:cubicBezTo>
                  <a:cubicBezTo>
                    <a:pt x="20657" y="40127"/>
                    <a:pt x="22324" y="41108"/>
                    <a:pt x="24081" y="41359"/>
                  </a:cubicBezTo>
                  <a:cubicBezTo>
                    <a:pt x="24357" y="41398"/>
                    <a:pt x="24637" y="41417"/>
                    <a:pt x="24916" y="41417"/>
                  </a:cubicBezTo>
                  <a:cubicBezTo>
                    <a:pt x="26461" y="41417"/>
                    <a:pt x="28006" y="40830"/>
                    <a:pt x="29011" y="39670"/>
                  </a:cubicBezTo>
                  <a:cubicBezTo>
                    <a:pt x="29696" y="38894"/>
                    <a:pt x="30107" y="37867"/>
                    <a:pt x="30883" y="37182"/>
                  </a:cubicBezTo>
                  <a:cubicBezTo>
                    <a:pt x="31979" y="36155"/>
                    <a:pt x="33576" y="36018"/>
                    <a:pt x="35014" y="35539"/>
                  </a:cubicBezTo>
                  <a:cubicBezTo>
                    <a:pt x="36955" y="34877"/>
                    <a:pt x="38644" y="33508"/>
                    <a:pt x="39739" y="31773"/>
                  </a:cubicBezTo>
                  <a:cubicBezTo>
                    <a:pt x="39922" y="31522"/>
                    <a:pt x="40082" y="31202"/>
                    <a:pt x="40378" y="31088"/>
                  </a:cubicBezTo>
                  <a:cubicBezTo>
                    <a:pt x="40541" y="31007"/>
                    <a:pt x="40728" y="30995"/>
                    <a:pt x="40921" y="30995"/>
                  </a:cubicBezTo>
                  <a:cubicBezTo>
                    <a:pt x="40998" y="30995"/>
                    <a:pt x="41076" y="30997"/>
                    <a:pt x="41154" y="30997"/>
                  </a:cubicBezTo>
                  <a:cubicBezTo>
                    <a:pt x="43757" y="30974"/>
                    <a:pt x="45628" y="28030"/>
                    <a:pt x="45377" y="25382"/>
                  </a:cubicBezTo>
                  <a:cubicBezTo>
                    <a:pt x="45263" y="24332"/>
                    <a:pt x="44921" y="23191"/>
                    <a:pt x="45400" y="22232"/>
                  </a:cubicBezTo>
                  <a:cubicBezTo>
                    <a:pt x="45720" y="21638"/>
                    <a:pt x="46336" y="21205"/>
                    <a:pt x="46564" y="20543"/>
                  </a:cubicBezTo>
                  <a:cubicBezTo>
                    <a:pt x="46998" y="19219"/>
                    <a:pt x="45377" y="17849"/>
                    <a:pt x="45856" y="16503"/>
                  </a:cubicBezTo>
                  <a:cubicBezTo>
                    <a:pt x="45993" y="16092"/>
                    <a:pt x="46313" y="15818"/>
                    <a:pt x="46518" y="15453"/>
                  </a:cubicBezTo>
                  <a:cubicBezTo>
                    <a:pt x="47317" y="13992"/>
                    <a:pt x="46222" y="12212"/>
                    <a:pt x="45149" y="10956"/>
                  </a:cubicBezTo>
                  <a:cubicBezTo>
                    <a:pt x="41086" y="6163"/>
                    <a:pt x="36247" y="1438"/>
                    <a:pt x="30107" y="502"/>
                  </a:cubicBezTo>
                  <a:cubicBezTo>
                    <a:pt x="27231" y="46"/>
                    <a:pt x="24264" y="502"/>
                    <a:pt x="21365" y="0"/>
                  </a:cubicBezTo>
                  <a:close/>
                </a:path>
              </a:pathLst>
            </a:custGeom>
            <a:solidFill>
              <a:srgbClr val="828F5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1" name="Google Shape;341;p19">
              <a:extLst>
                <a:ext uri="{FF2B5EF4-FFF2-40B4-BE49-F238E27FC236}">
                  <a16:creationId xmlns:a16="http://schemas.microsoft.com/office/drawing/2014/main" id="{306D6A62-D959-46DC-AE46-F31E8D53566B}"/>
                </a:ext>
              </a:extLst>
            </p:cNvPr>
            <p:cNvSpPr/>
            <p:nvPr/>
          </p:nvSpPr>
          <p:spPr>
            <a:xfrm>
              <a:off x="1252205" y="2843656"/>
              <a:ext cx="653668" cy="2291690"/>
            </a:xfrm>
            <a:custGeom>
              <a:avLst/>
              <a:gdLst/>
              <a:ahLst/>
              <a:cxnLst/>
              <a:rect l="l" t="t" r="r" b="b"/>
              <a:pathLst>
                <a:path w="9245" h="32412" extrusionOk="0">
                  <a:moveTo>
                    <a:pt x="8925" y="0"/>
                  </a:moveTo>
                  <a:cubicBezTo>
                    <a:pt x="8696" y="2762"/>
                    <a:pt x="8126" y="5501"/>
                    <a:pt x="7213" y="8126"/>
                  </a:cubicBezTo>
                  <a:cubicBezTo>
                    <a:pt x="6756" y="9450"/>
                    <a:pt x="6231" y="10705"/>
                    <a:pt x="5615" y="11960"/>
                  </a:cubicBezTo>
                  <a:lnTo>
                    <a:pt x="4679" y="13832"/>
                  </a:lnTo>
                  <a:cubicBezTo>
                    <a:pt x="4337" y="14471"/>
                    <a:pt x="4063" y="15156"/>
                    <a:pt x="3789" y="15795"/>
                  </a:cubicBezTo>
                  <a:cubicBezTo>
                    <a:pt x="3287" y="17119"/>
                    <a:pt x="2853" y="18420"/>
                    <a:pt x="2260" y="19653"/>
                  </a:cubicBezTo>
                  <a:cubicBezTo>
                    <a:pt x="1689" y="20885"/>
                    <a:pt x="1004" y="22163"/>
                    <a:pt x="571" y="23624"/>
                  </a:cubicBezTo>
                  <a:cubicBezTo>
                    <a:pt x="114" y="25085"/>
                    <a:pt x="0" y="26614"/>
                    <a:pt x="91" y="28098"/>
                  </a:cubicBezTo>
                  <a:cubicBezTo>
                    <a:pt x="183" y="29582"/>
                    <a:pt x="411" y="31020"/>
                    <a:pt x="639" y="32412"/>
                  </a:cubicBezTo>
                  <a:lnTo>
                    <a:pt x="2922" y="31978"/>
                  </a:lnTo>
                  <a:cubicBezTo>
                    <a:pt x="2602" y="30631"/>
                    <a:pt x="2305" y="29308"/>
                    <a:pt x="2168" y="27984"/>
                  </a:cubicBezTo>
                  <a:cubicBezTo>
                    <a:pt x="2031" y="26683"/>
                    <a:pt x="2031" y="25382"/>
                    <a:pt x="2351" y="24126"/>
                  </a:cubicBezTo>
                  <a:cubicBezTo>
                    <a:pt x="2625" y="22871"/>
                    <a:pt x="3196" y="21593"/>
                    <a:pt x="3721" y="20292"/>
                  </a:cubicBezTo>
                  <a:cubicBezTo>
                    <a:pt x="3972" y="19630"/>
                    <a:pt x="4223" y="18945"/>
                    <a:pt x="4428" y="18260"/>
                  </a:cubicBezTo>
                  <a:cubicBezTo>
                    <a:pt x="4656" y="17575"/>
                    <a:pt x="4862" y="16914"/>
                    <a:pt x="5044" y="16252"/>
                  </a:cubicBezTo>
                  <a:cubicBezTo>
                    <a:pt x="5250" y="15613"/>
                    <a:pt x="5501" y="14973"/>
                    <a:pt x="5775" y="14357"/>
                  </a:cubicBezTo>
                  <a:lnTo>
                    <a:pt x="6597" y="12417"/>
                  </a:lnTo>
                  <a:cubicBezTo>
                    <a:pt x="7144" y="11093"/>
                    <a:pt x="7624" y="9746"/>
                    <a:pt x="7989" y="8377"/>
                  </a:cubicBezTo>
                  <a:cubicBezTo>
                    <a:pt x="8765" y="5638"/>
                    <a:pt x="9199" y="2853"/>
                    <a:pt x="9244" y="23"/>
                  </a:cubicBezTo>
                  <a:lnTo>
                    <a:pt x="8925" y="0"/>
                  </a:ln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2" name="Google Shape;342;p19">
              <a:extLst>
                <a:ext uri="{FF2B5EF4-FFF2-40B4-BE49-F238E27FC236}">
                  <a16:creationId xmlns:a16="http://schemas.microsoft.com/office/drawing/2014/main" id="{BE07B9E2-826C-47C9-8188-6343A697244D}"/>
                </a:ext>
              </a:extLst>
            </p:cNvPr>
            <p:cNvSpPr/>
            <p:nvPr/>
          </p:nvSpPr>
          <p:spPr>
            <a:xfrm>
              <a:off x="1240892" y="2708041"/>
              <a:ext cx="545560" cy="2345002"/>
            </a:xfrm>
            <a:custGeom>
              <a:avLst/>
              <a:gdLst/>
              <a:ahLst/>
              <a:cxnLst/>
              <a:rect l="l" t="t" r="r" b="b"/>
              <a:pathLst>
                <a:path w="7716" h="33166" extrusionOk="0">
                  <a:moveTo>
                    <a:pt x="7418" y="1"/>
                  </a:moveTo>
                  <a:cubicBezTo>
                    <a:pt x="6916" y="2763"/>
                    <a:pt x="6460" y="5547"/>
                    <a:pt x="5935" y="8286"/>
                  </a:cubicBezTo>
                  <a:cubicBezTo>
                    <a:pt x="5410" y="11048"/>
                    <a:pt x="4794" y="13764"/>
                    <a:pt x="4018" y="16435"/>
                  </a:cubicBezTo>
                  <a:cubicBezTo>
                    <a:pt x="3652" y="17782"/>
                    <a:pt x="3219" y="19083"/>
                    <a:pt x="2762" y="20406"/>
                  </a:cubicBezTo>
                  <a:cubicBezTo>
                    <a:pt x="2306" y="21708"/>
                    <a:pt x="1826" y="23009"/>
                    <a:pt x="1256" y="24287"/>
                  </a:cubicBezTo>
                  <a:cubicBezTo>
                    <a:pt x="959" y="24949"/>
                    <a:pt x="708" y="25588"/>
                    <a:pt x="480" y="26341"/>
                  </a:cubicBezTo>
                  <a:cubicBezTo>
                    <a:pt x="274" y="27049"/>
                    <a:pt x="114" y="27848"/>
                    <a:pt x="69" y="28624"/>
                  </a:cubicBezTo>
                  <a:cubicBezTo>
                    <a:pt x="0" y="30153"/>
                    <a:pt x="251" y="31728"/>
                    <a:pt x="731" y="33166"/>
                  </a:cubicBezTo>
                  <a:lnTo>
                    <a:pt x="2853" y="32367"/>
                  </a:lnTo>
                  <a:cubicBezTo>
                    <a:pt x="2351" y="31157"/>
                    <a:pt x="2077" y="29902"/>
                    <a:pt x="2077" y="28646"/>
                  </a:cubicBezTo>
                  <a:cubicBezTo>
                    <a:pt x="2077" y="28030"/>
                    <a:pt x="2169" y="27414"/>
                    <a:pt x="2306" y="26798"/>
                  </a:cubicBezTo>
                  <a:cubicBezTo>
                    <a:pt x="2443" y="26158"/>
                    <a:pt x="2671" y="25542"/>
                    <a:pt x="2899" y="24880"/>
                  </a:cubicBezTo>
                  <a:cubicBezTo>
                    <a:pt x="3356" y="23579"/>
                    <a:pt x="3812" y="22210"/>
                    <a:pt x="4223" y="20840"/>
                  </a:cubicBezTo>
                  <a:cubicBezTo>
                    <a:pt x="4611" y="19493"/>
                    <a:pt x="4953" y="18101"/>
                    <a:pt x="5273" y="16732"/>
                  </a:cubicBezTo>
                  <a:cubicBezTo>
                    <a:pt x="5866" y="13947"/>
                    <a:pt x="6346" y="11185"/>
                    <a:pt x="6734" y="8400"/>
                  </a:cubicBezTo>
                  <a:cubicBezTo>
                    <a:pt x="7122" y="5616"/>
                    <a:pt x="7418" y="2831"/>
                    <a:pt x="7715" y="24"/>
                  </a:cubicBezTo>
                  <a:lnTo>
                    <a:pt x="7418" y="1"/>
                  </a:ln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3" name="Google Shape;343;p19">
              <a:extLst>
                <a:ext uri="{FF2B5EF4-FFF2-40B4-BE49-F238E27FC236}">
                  <a16:creationId xmlns:a16="http://schemas.microsoft.com/office/drawing/2014/main" id="{34DBD48D-42A6-4929-9243-A66569A57472}"/>
                </a:ext>
              </a:extLst>
            </p:cNvPr>
            <p:cNvSpPr/>
            <p:nvPr/>
          </p:nvSpPr>
          <p:spPr>
            <a:xfrm>
              <a:off x="929357" y="2774222"/>
              <a:ext cx="439078" cy="1901187"/>
            </a:xfrm>
            <a:custGeom>
              <a:avLst/>
              <a:gdLst/>
              <a:ahLst/>
              <a:cxnLst/>
              <a:rect l="l" t="t" r="r" b="b"/>
              <a:pathLst>
                <a:path w="6210" h="26889" extrusionOk="0">
                  <a:moveTo>
                    <a:pt x="298" y="1"/>
                  </a:moveTo>
                  <a:lnTo>
                    <a:pt x="1" y="69"/>
                  </a:lnTo>
                  <a:cubicBezTo>
                    <a:pt x="366" y="2352"/>
                    <a:pt x="982" y="4611"/>
                    <a:pt x="1781" y="6802"/>
                  </a:cubicBezTo>
                  <a:cubicBezTo>
                    <a:pt x="2169" y="7875"/>
                    <a:pt x="2626" y="8971"/>
                    <a:pt x="3105" y="10021"/>
                  </a:cubicBezTo>
                  <a:cubicBezTo>
                    <a:pt x="3562" y="11071"/>
                    <a:pt x="4018" y="12098"/>
                    <a:pt x="4224" y="13171"/>
                  </a:cubicBezTo>
                  <a:cubicBezTo>
                    <a:pt x="4429" y="14198"/>
                    <a:pt x="4429" y="15293"/>
                    <a:pt x="4361" y="16435"/>
                  </a:cubicBezTo>
                  <a:lnTo>
                    <a:pt x="4224" y="19904"/>
                  </a:lnTo>
                  <a:lnTo>
                    <a:pt x="3950" y="26820"/>
                  </a:lnTo>
                  <a:lnTo>
                    <a:pt x="6209" y="26889"/>
                  </a:lnTo>
                  <a:lnTo>
                    <a:pt x="6027" y="19950"/>
                  </a:lnTo>
                  <a:lnTo>
                    <a:pt x="5913" y="16480"/>
                  </a:lnTo>
                  <a:cubicBezTo>
                    <a:pt x="5867" y="15293"/>
                    <a:pt x="5799" y="14084"/>
                    <a:pt x="5479" y="12874"/>
                  </a:cubicBezTo>
                  <a:cubicBezTo>
                    <a:pt x="5159" y="11687"/>
                    <a:pt x="4589" y="10614"/>
                    <a:pt x="4041" y="9587"/>
                  </a:cubicBezTo>
                  <a:cubicBezTo>
                    <a:pt x="3516" y="8560"/>
                    <a:pt x="2968" y="7579"/>
                    <a:pt x="2512" y="6506"/>
                  </a:cubicBezTo>
                  <a:cubicBezTo>
                    <a:pt x="1576" y="4429"/>
                    <a:pt x="823" y="2237"/>
                    <a:pt x="298" y="1"/>
                  </a:cubicBez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4" name="Google Shape;344;p19">
              <a:extLst>
                <a:ext uri="{FF2B5EF4-FFF2-40B4-BE49-F238E27FC236}">
                  <a16:creationId xmlns:a16="http://schemas.microsoft.com/office/drawing/2014/main" id="{C5B928B1-E61A-4B52-A267-8308FB4523A1}"/>
                </a:ext>
              </a:extLst>
            </p:cNvPr>
            <p:cNvSpPr/>
            <p:nvPr/>
          </p:nvSpPr>
          <p:spPr>
            <a:xfrm>
              <a:off x="556590" y="3242232"/>
              <a:ext cx="810209" cy="1417070"/>
            </a:xfrm>
            <a:custGeom>
              <a:avLst/>
              <a:gdLst/>
              <a:ahLst/>
              <a:cxnLst/>
              <a:rect l="l" t="t" r="r" b="b"/>
              <a:pathLst>
                <a:path w="11459" h="20042" extrusionOk="0">
                  <a:moveTo>
                    <a:pt x="274" y="1"/>
                  </a:moveTo>
                  <a:lnTo>
                    <a:pt x="0" y="115"/>
                  </a:lnTo>
                  <a:cubicBezTo>
                    <a:pt x="708" y="2101"/>
                    <a:pt x="2077" y="3858"/>
                    <a:pt x="3881" y="5068"/>
                  </a:cubicBezTo>
                  <a:cubicBezTo>
                    <a:pt x="4771" y="5684"/>
                    <a:pt x="5707" y="6141"/>
                    <a:pt x="6597" y="6666"/>
                  </a:cubicBezTo>
                  <a:cubicBezTo>
                    <a:pt x="7441" y="7168"/>
                    <a:pt x="8309" y="7716"/>
                    <a:pt x="8948" y="8378"/>
                  </a:cubicBezTo>
                  <a:cubicBezTo>
                    <a:pt x="9130" y="8515"/>
                    <a:pt x="9267" y="8674"/>
                    <a:pt x="9359" y="8857"/>
                  </a:cubicBezTo>
                  <a:cubicBezTo>
                    <a:pt x="9473" y="8994"/>
                    <a:pt x="9518" y="9177"/>
                    <a:pt x="9564" y="9336"/>
                  </a:cubicBezTo>
                  <a:cubicBezTo>
                    <a:pt x="9610" y="9679"/>
                    <a:pt x="9587" y="10158"/>
                    <a:pt x="9564" y="10706"/>
                  </a:cubicBezTo>
                  <a:lnTo>
                    <a:pt x="9450" y="13810"/>
                  </a:lnTo>
                  <a:lnTo>
                    <a:pt x="9222" y="20041"/>
                  </a:lnTo>
                  <a:lnTo>
                    <a:pt x="11459" y="20041"/>
                  </a:lnTo>
                  <a:lnTo>
                    <a:pt x="11208" y="13810"/>
                  </a:lnTo>
                  <a:lnTo>
                    <a:pt x="11093" y="10706"/>
                  </a:lnTo>
                  <a:lnTo>
                    <a:pt x="11071" y="9907"/>
                  </a:lnTo>
                  <a:cubicBezTo>
                    <a:pt x="11048" y="9633"/>
                    <a:pt x="11002" y="9314"/>
                    <a:pt x="10934" y="8994"/>
                  </a:cubicBezTo>
                  <a:cubicBezTo>
                    <a:pt x="10842" y="8674"/>
                    <a:pt x="10705" y="8332"/>
                    <a:pt x="10500" y="8081"/>
                  </a:cubicBezTo>
                  <a:cubicBezTo>
                    <a:pt x="10295" y="7830"/>
                    <a:pt x="10089" y="7602"/>
                    <a:pt x="9861" y="7396"/>
                  </a:cubicBezTo>
                  <a:cubicBezTo>
                    <a:pt x="8993" y="6666"/>
                    <a:pt x="8012" y="6164"/>
                    <a:pt x="7076" y="5707"/>
                  </a:cubicBezTo>
                  <a:cubicBezTo>
                    <a:pt x="6140" y="5251"/>
                    <a:pt x="5182" y="4863"/>
                    <a:pt x="4314" y="4383"/>
                  </a:cubicBezTo>
                  <a:cubicBezTo>
                    <a:pt x="2557" y="3402"/>
                    <a:pt x="1142" y="1873"/>
                    <a:pt x="274" y="1"/>
                  </a:cubicBez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5" name="Google Shape;345;p19">
              <a:extLst>
                <a:ext uri="{FF2B5EF4-FFF2-40B4-BE49-F238E27FC236}">
                  <a16:creationId xmlns:a16="http://schemas.microsoft.com/office/drawing/2014/main" id="{446C7508-7B53-4C2A-B935-7857D2E900AB}"/>
                </a:ext>
              </a:extLst>
            </p:cNvPr>
            <p:cNvSpPr/>
            <p:nvPr/>
          </p:nvSpPr>
          <p:spPr>
            <a:xfrm>
              <a:off x="1194084" y="2270718"/>
              <a:ext cx="293779" cy="3082879"/>
            </a:xfrm>
            <a:custGeom>
              <a:avLst/>
              <a:gdLst/>
              <a:ahLst/>
              <a:cxnLst/>
              <a:rect l="l" t="t" r="r" b="b"/>
              <a:pathLst>
                <a:path w="4155" h="43602" extrusionOk="0">
                  <a:moveTo>
                    <a:pt x="2557" y="0"/>
                  </a:moveTo>
                  <a:cubicBezTo>
                    <a:pt x="1484" y="3082"/>
                    <a:pt x="2100" y="6437"/>
                    <a:pt x="2306" y="9701"/>
                  </a:cubicBezTo>
                  <a:cubicBezTo>
                    <a:pt x="2557" y="14152"/>
                    <a:pt x="1986" y="18625"/>
                    <a:pt x="1301" y="23054"/>
                  </a:cubicBezTo>
                  <a:cubicBezTo>
                    <a:pt x="1142" y="24195"/>
                    <a:pt x="959" y="25336"/>
                    <a:pt x="708" y="26455"/>
                  </a:cubicBezTo>
                  <a:cubicBezTo>
                    <a:pt x="480" y="27413"/>
                    <a:pt x="183" y="28395"/>
                    <a:pt x="114" y="29376"/>
                  </a:cubicBezTo>
                  <a:cubicBezTo>
                    <a:pt x="0" y="30609"/>
                    <a:pt x="137" y="31864"/>
                    <a:pt x="183" y="33119"/>
                  </a:cubicBezTo>
                  <a:cubicBezTo>
                    <a:pt x="274" y="35151"/>
                    <a:pt x="69" y="37182"/>
                    <a:pt x="137" y="39191"/>
                  </a:cubicBezTo>
                  <a:cubicBezTo>
                    <a:pt x="183" y="40629"/>
                    <a:pt x="388" y="42113"/>
                    <a:pt x="868" y="43414"/>
                  </a:cubicBezTo>
                  <a:cubicBezTo>
                    <a:pt x="1790" y="43548"/>
                    <a:pt x="2728" y="43602"/>
                    <a:pt x="3642" y="43602"/>
                  </a:cubicBezTo>
                  <a:cubicBezTo>
                    <a:pt x="3814" y="43602"/>
                    <a:pt x="3985" y="43600"/>
                    <a:pt x="4155" y="43596"/>
                  </a:cubicBezTo>
                  <a:cubicBezTo>
                    <a:pt x="3881" y="42044"/>
                    <a:pt x="3721" y="40515"/>
                    <a:pt x="3766" y="38940"/>
                  </a:cubicBezTo>
                  <a:cubicBezTo>
                    <a:pt x="3881" y="37182"/>
                    <a:pt x="2648" y="35516"/>
                    <a:pt x="3013" y="33781"/>
                  </a:cubicBezTo>
                  <a:cubicBezTo>
                    <a:pt x="3447" y="31955"/>
                    <a:pt x="3173" y="30015"/>
                    <a:pt x="3013" y="28189"/>
                  </a:cubicBezTo>
                  <a:cubicBezTo>
                    <a:pt x="2945" y="27071"/>
                    <a:pt x="3013" y="25952"/>
                    <a:pt x="3105" y="24857"/>
                  </a:cubicBezTo>
                  <a:cubicBezTo>
                    <a:pt x="3356" y="21456"/>
                    <a:pt x="3652" y="18078"/>
                    <a:pt x="3903" y="14700"/>
                  </a:cubicBezTo>
                  <a:cubicBezTo>
                    <a:pt x="4018" y="13239"/>
                    <a:pt x="4132" y="11778"/>
                    <a:pt x="4086" y="10317"/>
                  </a:cubicBezTo>
                  <a:cubicBezTo>
                    <a:pt x="3972" y="7099"/>
                    <a:pt x="2990" y="3789"/>
                    <a:pt x="3881" y="685"/>
                  </a:cubicBezTo>
                  <a:lnTo>
                    <a:pt x="2557" y="0"/>
                  </a:ln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6" name="Google Shape;346;p19">
              <a:extLst>
                <a:ext uri="{FF2B5EF4-FFF2-40B4-BE49-F238E27FC236}">
                  <a16:creationId xmlns:a16="http://schemas.microsoft.com/office/drawing/2014/main" id="{41C840A4-BAF9-4E26-A31E-D8BCE45C03D7}"/>
                </a:ext>
              </a:extLst>
            </p:cNvPr>
            <p:cNvSpPr/>
            <p:nvPr/>
          </p:nvSpPr>
          <p:spPr>
            <a:xfrm>
              <a:off x="-106712" y="766427"/>
              <a:ext cx="2993791" cy="2709698"/>
            </a:xfrm>
            <a:custGeom>
              <a:avLst/>
              <a:gdLst/>
              <a:ahLst/>
              <a:cxnLst/>
              <a:rect l="l" t="t" r="r" b="b"/>
              <a:pathLst>
                <a:path w="42342" h="38324" extrusionOk="0">
                  <a:moveTo>
                    <a:pt x="21392" y="0"/>
                  </a:moveTo>
                  <a:cubicBezTo>
                    <a:pt x="20622" y="0"/>
                    <a:pt x="19840" y="90"/>
                    <a:pt x="19082" y="185"/>
                  </a:cubicBezTo>
                  <a:cubicBezTo>
                    <a:pt x="17872" y="367"/>
                    <a:pt x="16663" y="527"/>
                    <a:pt x="15635" y="1189"/>
                  </a:cubicBezTo>
                  <a:cubicBezTo>
                    <a:pt x="14745" y="1782"/>
                    <a:pt x="14106" y="2695"/>
                    <a:pt x="13376" y="3494"/>
                  </a:cubicBezTo>
                  <a:cubicBezTo>
                    <a:pt x="11892" y="5092"/>
                    <a:pt x="9823" y="6293"/>
                    <a:pt x="7722" y="6293"/>
                  </a:cubicBezTo>
                  <a:cubicBezTo>
                    <a:pt x="7301" y="6293"/>
                    <a:pt x="6879" y="6245"/>
                    <a:pt x="6460" y="6142"/>
                  </a:cubicBezTo>
                  <a:cubicBezTo>
                    <a:pt x="5958" y="6028"/>
                    <a:pt x="5478" y="5845"/>
                    <a:pt x="4953" y="5800"/>
                  </a:cubicBezTo>
                  <a:cubicBezTo>
                    <a:pt x="4919" y="5798"/>
                    <a:pt x="4885" y="5797"/>
                    <a:pt x="4850" y="5797"/>
                  </a:cubicBezTo>
                  <a:cubicBezTo>
                    <a:pt x="3839" y="5797"/>
                    <a:pt x="2898" y="6441"/>
                    <a:pt x="2191" y="7169"/>
                  </a:cubicBezTo>
                  <a:cubicBezTo>
                    <a:pt x="1278" y="8082"/>
                    <a:pt x="525" y="9315"/>
                    <a:pt x="525" y="10639"/>
                  </a:cubicBezTo>
                  <a:cubicBezTo>
                    <a:pt x="525" y="11803"/>
                    <a:pt x="1141" y="12875"/>
                    <a:pt x="1324" y="14062"/>
                  </a:cubicBezTo>
                  <a:cubicBezTo>
                    <a:pt x="1666" y="16025"/>
                    <a:pt x="822" y="17988"/>
                    <a:pt x="411" y="19928"/>
                  </a:cubicBezTo>
                  <a:cubicBezTo>
                    <a:pt x="0" y="21869"/>
                    <a:pt x="251" y="24334"/>
                    <a:pt x="1963" y="25270"/>
                  </a:cubicBezTo>
                  <a:cubicBezTo>
                    <a:pt x="1301" y="25498"/>
                    <a:pt x="1301" y="26502"/>
                    <a:pt x="1598" y="27141"/>
                  </a:cubicBezTo>
                  <a:cubicBezTo>
                    <a:pt x="2214" y="28511"/>
                    <a:pt x="3561" y="29492"/>
                    <a:pt x="5022" y="29652"/>
                  </a:cubicBezTo>
                  <a:cubicBezTo>
                    <a:pt x="5706" y="29743"/>
                    <a:pt x="6642" y="29812"/>
                    <a:pt x="6756" y="30519"/>
                  </a:cubicBezTo>
                  <a:cubicBezTo>
                    <a:pt x="6802" y="30862"/>
                    <a:pt x="6642" y="31204"/>
                    <a:pt x="6437" y="31478"/>
                  </a:cubicBezTo>
                  <a:cubicBezTo>
                    <a:pt x="5958" y="32254"/>
                    <a:pt x="5387" y="33007"/>
                    <a:pt x="5090" y="33852"/>
                  </a:cubicBezTo>
                  <a:cubicBezTo>
                    <a:pt x="4816" y="34719"/>
                    <a:pt x="4793" y="35746"/>
                    <a:pt x="5318" y="36477"/>
                  </a:cubicBezTo>
                  <a:cubicBezTo>
                    <a:pt x="5866" y="37230"/>
                    <a:pt x="6802" y="37481"/>
                    <a:pt x="7692" y="37686"/>
                  </a:cubicBezTo>
                  <a:cubicBezTo>
                    <a:pt x="8146" y="37768"/>
                    <a:pt x="8618" y="37843"/>
                    <a:pt x="9077" y="37843"/>
                  </a:cubicBezTo>
                  <a:cubicBezTo>
                    <a:pt x="9519" y="37843"/>
                    <a:pt x="9948" y="37774"/>
                    <a:pt x="10340" y="37572"/>
                  </a:cubicBezTo>
                  <a:cubicBezTo>
                    <a:pt x="11413" y="37002"/>
                    <a:pt x="11801" y="35655"/>
                    <a:pt x="12782" y="34970"/>
                  </a:cubicBezTo>
                  <a:cubicBezTo>
                    <a:pt x="14129" y="33989"/>
                    <a:pt x="16138" y="34628"/>
                    <a:pt x="17621" y="33806"/>
                  </a:cubicBezTo>
                  <a:cubicBezTo>
                    <a:pt x="18580" y="33258"/>
                    <a:pt x="19196" y="32163"/>
                    <a:pt x="20041" y="31432"/>
                  </a:cubicBezTo>
                  <a:cubicBezTo>
                    <a:pt x="20911" y="30684"/>
                    <a:pt x="22047" y="30360"/>
                    <a:pt x="23186" y="30360"/>
                  </a:cubicBezTo>
                  <a:cubicBezTo>
                    <a:pt x="23540" y="30360"/>
                    <a:pt x="23894" y="30391"/>
                    <a:pt x="24241" y="30451"/>
                  </a:cubicBezTo>
                  <a:cubicBezTo>
                    <a:pt x="25701" y="30748"/>
                    <a:pt x="27048" y="31478"/>
                    <a:pt x="28235" y="32368"/>
                  </a:cubicBezTo>
                  <a:lnTo>
                    <a:pt x="27687" y="32482"/>
                  </a:lnTo>
                  <a:cubicBezTo>
                    <a:pt x="29787" y="32939"/>
                    <a:pt x="30472" y="35587"/>
                    <a:pt x="32001" y="37070"/>
                  </a:cubicBezTo>
                  <a:cubicBezTo>
                    <a:pt x="32838" y="37891"/>
                    <a:pt x="33990" y="38323"/>
                    <a:pt x="35130" y="38323"/>
                  </a:cubicBezTo>
                  <a:cubicBezTo>
                    <a:pt x="35669" y="38323"/>
                    <a:pt x="36205" y="38227"/>
                    <a:pt x="36703" y="38029"/>
                  </a:cubicBezTo>
                  <a:cubicBezTo>
                    <a:pt x="38278" y="37390"/>
                    <a:pt x="39442" y="35792"/>
                    <a:pt x="39602" y="34080"/>
                  </a:cubicBezTo>
                  <a:cubicBezTo>
                    <a:pt x="39671" y="33121"/>
                    <a:pt x="39488" y="32049"/>
                    <a:pt x="39899" y="31204"/>
                  </a:cubicBezTo>
                  <a:cubicBezTo>
                    <a:pt x="40173" y="30656"/>
                    <a:pt x="40698" y="30154"/>
                    <a:pt x="40629" y="29538"/>
                  </a:cubicBezTo>
                  <a:cubicBezTo>
                    <a:pt x="40538" y="28922"/>
                    <a:pt x="39853" y="28579"/>
                    <a:pt x="39534" y="28031"/>
                  </a:cubicBezTo>
                  <a:cubicBezTo>
                    <a:pt x="39191" y="27415"/>
                    <a:pt x="39305" y="26616"/>
                    <a:pt x="39648" y="25977"/>
                  </a:cubicBezTo>
                  <a:cubicBezTo>
                    <a:pt x="39967" y="25315"/>
                    <a:pt x="40469" y="24813"/>
                    <a:pt x="40857" y="24220"/>
                  </a:cubicBezTo>
                  <a:cubicBezTo>
                    <a:pt x="41451" y="23261"/>
                    <a:pt x="41770" y="22120"/>
                    <a:pt x="41907" y="21024"/>
                  </a:cubicBezTo>
                  <a:cubicBezTo>
                    <a:pt x="42341" y="17760"/>
                    <a:pt x="41382" y="14336"/>
                    <a:pt x="39374" y="11803"/>
                  </a:cubicBezTo>
                  <a:cubicBezTo>
                    <a:pt x="39031" y="11369"/>
                    <a:pt x="38643" y="10935"/>
                    <a:pt x="38415" y="10456"/>
                  </a:cubicBezTo>
                  <a:cubicBezTo>
                    <a:pt x="37959" y="9520"/>
                    <a:pt x="38004" y="8196"/>
                    <a:pt x="37114" y="7671"/>
                  </a:cubicBezTo>
                  <a:cubicBezTo>
                    <a:pt x="36680" y="7375"/>
                    <a:pt x="36087" y="7375"/>
                    <a:pt x="35676" y="7055"/>
                  </a:cubicBezTo>
                  <a:cubicBezTo>
                    <a:pt x="35105" y="6644"/>
                    <a:pt x="35105" y="5777"/>
                    <a:pt x="34968" y="5069"/>
                  </a:cubicBezTo>
                  <a:cubicBezTo>
                    <a:pt x="34626" y="3449"/>
                    <a:pt x="33234" y="2102"/>
                    <a:pt x="31636" y="1874"/>
                  </a:cubicBezTo>
                  <a:cubicBezTo>
                    <a:pt x="31414" y="1841"/>
                    <a:pt x="31189" y="1827"/>
                    <a:pt x="30963" y="1827"/>
                  </a:cubicBezTo>
                  <a:cubicBezTo>
                    <a:pt x="29888" y="1827"/>
                    <a:pt x="28783" y="2137"/>
                    <a:pt x="27722" y="2137"/>
                  </a:cubicBezTo>
                  <a:cubicBezTo>
                    <a:pt x="27314" y="2137"/>
                    <a:pt x="26913" y="2091"/>
                    <a:pt x="26523" y="1965"/>
                  </a:cubicBezTo>
                  <a:cubicBezTo>
                    <a:pt x="25587" y="1645"/>
                    <a:pt x="24880" y="938"/>
                    <a:pt x="23990" y="504"/>
                  </a:cubicBezTo>
                  <a:cubicBezTo>
                    <a:pt x="23178" y="123"/>
                    <a:pt x="22293" y="0"/>
                    <a:pt x="21392" y="0"/>
                  </a:cubicBezTo>
                  <a:close/>
                </a:path>
              </a:pathLst>
            </a:custGeom>
            <a:solidFill>
              <a:srgbClr val="828F5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7" name="Google Shape;347;p19">
              <a:extLst>
                <a:ext uri="{FF2B5EF4-FFF2-40B4-BE49-F238E27FC236}">
                  <a16:creationId xmlns:a16="http://schemas.microsoft.com/office/drawing/2014/main" id="{67BDAAC1-7EFE-4109-B588-D041A60FCC6A}"/>
                </a:ext>
              </a:extLst>
            </p:cNvPr>
            <p:cNvSpPr/>
            <p:nvPr/>
          </p:nvSpPr>
          <p:spPr>
            <a:xfrm>
              <a:off x="1219892" y="3008262"/>
              <a:ext cx="224418" cy="2278610"/>
            </a:xfrm>
            <a:custGeom>
              <a:avLst/>
              <a:gdLst/>
              <a:ahLst/>
              <a:cxnLst/>
              <a:rect l="l" t="t" r="r" b="b"/>
              <a:pathLst>
                <a:path w="3174" h="32227" extrusionOk="0">
                  <a:moveTo>
                    <a:pt x="2808" y="0"/>
                  </a:moveTo>
                  <a:lnTo>
                    <a:pt x="2808" y="0"/>
                  </a:lnTo>
                  <a:cubicBezTo>
                    <a:pt x="2831" y="525"/>
                    <a:pt x="2877" y="1027"/>
                    <a:pt x="2922" y="1575"/>
                  </a:cubicBezTo>
                  <a:cubicBezTo>
                    <a:pt x="2945" y="2100"/>
                    <a:pt x="2945" y="2602"/>
                    <a:pt x="2922" y="3150"/>
                  </a:cubicBezTo>
                  <a:cubicBezTo>
                    <a:pt x="2877" y="3698"/>
                    <a:pt x="2877" y="4269"/>
                    <a:pt x="2831" y="4771"/>
                  </a:cubicBezTo>
                  <a:cubicBezTo>
                    <a:pt x="2740" y="5319"/>
                    <a:pt x="2580" y="5821"/>
                    <a:pt x="2466" y="6346"/>
                  </a:cubicBezTo>
                  <a:cubicBezTo>
                    <a:pt x="2352" y="6825"/>
                    <a:pt x="2260" y="7350"/>
                    <a:pt x="2146" y="7829"/>
                  </a:cubicBezTo>
                  <a:cubicBezTo>
                    <a:pt x="2032" y="8309"/>
                    <a:pt x="1918" y="8788"/>
                    <a:pt x="1804" y="9313"/>
                  </a:cubicBezTo>
                  <a:cubicBezTo>
                    <a:pt x="1690" y="9815"/>
                    <a:pt x="1484" y="10340"/>
                    <a:pt x="1393" y="10865"/>
                  </a:cubicBezTo>
                  <a:lnTo>
                    <a:pt x="1119" y="12463"/>
                  </a:lnTo>
                  <a:cubicBezTo>
                    <a:pt x="1028" y="12988"/>
                    <a:pt x="982" y="13536"/>
                    <a:pt x="891" y="14038"/>
                  </a:cubicBezTo>
                  <a:cubicBezTo>
                    <a:pt x="799" y="14563"/>
                    <a:pt x="754" y="15065"/>
                    <a:pt x="640" y="15590"/>
                  </a:cubicBezTo>
                  <a:cubicBezTo>
                    <a:pt x="571" y="15841"/>
                    <a:pt x="548" y="16092"/>
                    <a:pt x="480" y="16343"/>
                  </a:cubicBezTo>
                  <a:cubicBezTo>
                    <a:pt x="434" y="16617"/>
                    <a:pt x="343" y="16868"/>
                    <a:pt x="297" y="17119"/>
                  </a:cubicBezTo>
                  <a:cubicBezTo>
                    <a:pt x="183" y="17644"/>
                    <a:pt x="92" y="18215"/>
                    <a:pt x="69" y="18740"/>
                  </a:cubicBezTo>
                  <a:cubicBezTo>
                    <a:pt x="23" y="19288"/>
                    <a:pt x="69" y="19835"/>
                    <a:pt x="69" y="20337"/>
                  </a:cubicBezTo>
                  <a:cubicBezTo>
                    <a:pt x="69" y="20885"/>
                    <a:pt x="1" y="21410"/>
                    <a:pt x="1" y="21935"/>
                  </a:cubicBezTo>
                  <a:cubicBezTo>
                    <a:pt x="1" y="22483"/>
                    <a:pt x="115" y="23008"/>
                    <a:pt x="115" y="23510"/>
                  </a:cubicBezTo>
                  <a:cubicBezTo>
                    <a:pt x="137" y="24035"/>
                    <a:pt x="69" y="24560"/>
                    <a:pt x="92" y="25108"/>
                  </a:cubicBezTo>
                  <a:cubicBezTo>
                    <a:pt x="115" y="25587"/>
                    <a:pt x="183" y="26044"/>
                    <a:pt x="206" y="26546"/>
                  </a:cubicBezTo>
                  <a:cubicBezTo>
                    <a:pt x="229" y="27002"/>
                    <a:pt x="252" y="27482"/>
                    <a:pt x="297" y="27961"/>
                  </a:cubicBezTo>
                  <a:cubicBezTo>
                    <a:pt x="343" y="28418"/>
                    <a:pt x="434" y="28897"/>
                    <a:pt x="480" y="29353"/>
                  </a:cubicBezTo>
                  <a:cubicBezTo>
                    <a:pt x="548" y="29810"/>
                    <a:pt x="571" y="30312"/>
                    <a:pt x="640" y="30769"/>
                  </a:cubicBezTo>
                  <a:lnTo>
                    <a:pt x="822" y="32161"/>
                  </a:lnTo>
                  <a:cubicBezTo>
                    <a:pt x="822" y="32204"/>
                    <a:pt x="868" y="32227"/>
                    <a:pt x="916" y="32227"/>
                  </a:cubicBezTo>
                  <a:cubicBezTo>
                    <a:pt x="970" y="32227"/>
                    <a:pt x="1028" y="32198"/>
                    <a:pt x="1028" y="32138"/>
                  </a:cubicBezTo>
                  <a:cubicBezTo>
                    <a:pt x="1028" y="31613"/>
                    <a:pt x="982" y="31111"/>
                    <a:pt x="914" y="30563"/>
                  </a:cubicBezTo>
                  <a:cubicBezTo>
                    <a:pt x="891" y="30038"/>
                    <a:pt x="799" y="29536"/>
                    <a:pt x="754" y="29011"/>
                  </a:cubicBezTo>
                  <a:cubicBezTo>
                    <a:pt x="685" y="28509"/>
                    <a:pt x="708" y="27984"/>
                    <a:pt x="685" y="27459"/>
                  </a:cubicBezTo>
                  <a:cubicBezTo>
                    <a:pt x="662" y="26934"/>
                    <a:pt x="594" y="26432"/>
                    <a:pt x="594" y="25907"/>
                  </a:cubicBezTo>
                  <a:cubicBezTo>
                    <a:pt x="571" y="25359"/>
                    <a:pt x="571" y="24857"/>
                    <a:pt x="548" y="24309"/>
                  </a:cubicBezTo>
                  <a:cubicBezTo>
                    <a:pt x="548" y="23761"/>
                    <a:pt x="571" y="23259"/>
                    <a:pt x="571" y="22711"/>
                  </a:cubicBezTo>
                  <a:cubicBezTo>
                    <a:pt x="571" y="22164"/>
                    <a:pt x="548" y="21661"/>
                    <a:pt x="571" y="21114"/>
                  </a:cubicBezTo>
                  <a:cubicBezTo>
                    <a:pt x="571" y="20566"/>
                    <a:pt x="640" y="20064"/>
                    <a:pt x="662" y="19516"/>
                  </a:cubicBezTo>
                  <a:cubicBezTo>
                    <a:pt x="685" y="19014"/>
                    <a:pt x="662" y="18466"/>
                    <a:pt x="777" y="17941"/>
                  </a:cubicBezTo>
                  <a:cubicBezTo>
                    <a:pt x="891" y="17439"/>
                    <a:pt x="1142" y="16982"/>
                    <a:pt x="1279" y="16457"/>
                  </a:cubicBezTo>
                  <a:cubicBezTo>
                    <a:pt x="1393" y="15955"/>
                    <a:pt x="1484" y="15407"/>
                    <a:pt x="1598" y="14905"/>
                  </a:cubicBezTo>
                  <a:cubicBezTo>
                    <a:pt x="1712" y="14380"/>
                    <a:pt x="1827" y="13878"/>
                    <a:pt x="1918" y="13330"/>
                  </a:cubicBezTo>
                  <a:cubicBezTo>
                    <a:pt x="2009" y="12805"/>
                    <a:pt x="2078" y="12303"/>
                    <a:pt x="2146" y="11778"/>
                  </a:cubicBezTo>
                  <a:cubicBezTo>
                    <a:pt x="2215" y="11276"/>
                    <a:pt x="2260" y="10751"/>
                    <a:pt x="2306" y="10249"/>
                  </a:cubicBezTo>
                  <a:cubicBezTo>
                    <a:pt x="2374" y="9724"/>
                    <a:pt x="2488" y="9222"/>
                    <a:pt x="2580" y="8697"/>
                  </a:cubicBezTo>
                  <a:cubicBezTo>
                    <a:pt x="2648" y="8194"/>
                    <a:pt x="2671" y="7670"/>
                    <a:pt x="2785" y="7167"/>
                  </a:cubicBezTo>
                  <a:cubicBezTo>
                    <a:pt x="2899" y="6597"/>
                    <a:pt x="2991" y="6026"/>
                    <a:pt x="3059" y="5455"/>
                  </a:cubicBezTo>
                  <a:cubicBezTo>
                    <a:pt x="3128" y="4885"/>
                    <a:pt x="3173" y="4291"/>
                    <a:pt x="3173" y="3721"/>
                  </a:cubicBezTo>
                  <a:cubicBezTo>
                    <a:pt x="3173" y="3082"/>
                    <a:pt x="3082" y="2488"/>
                    <a:pt x="3013" y="1895"/>
                  </a:cubicBezTo>
                  <a:cubicBezTo>
                    <a:pt x="2945" y="1233"/>
                    <a:pt x="2877" y="639"/>
                    <a:pt x="2808" y="0"/>
                  </a:cubicBez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8" name="Google Shape;348;p19">
              <a:extLst>
                <a:ext uri="{FF2B5EF4-FFF2-40B4-BE49-F238E27FC236}">
                  <a16:creationId xmlns:a16="http://schemas.microsoft.com/office/drawing/2014/main" id="{AAF844B2-E5A8-416A-9F9A-E639E6B69748}"/>
                </a:ext>
              </a:extLst>
            </p:cNvPr>
            <p:cNvSpPr/>
            <p:nvPr/>
          </p:nvSpPr>
          <p:spPr>
            <a:xfrm>
              <a:off x="1321568" y="4081170"/>
              <a:ext cx="254821" cy="1250701"/>
            </a:xfrm>
            <a:custGeom>
              <a:avLst/>
              <a:gdLst/>
              <a:ahLst/>
              <a:cxnLst/>
              <a:rect l="l" t="t" r="r" b="b"/>
              <a:pathLst>
                <a:path w="3604" h="17689" extrusionOk="0">
                  <a:moveTo>
                    <a:pt x="3441" y="0"/>
                  </a:moveTo>
                  <a:cubicBezTo>
                    <a:pt x="3433" y="0"/>
                    <a:pt x="3427" y="2"/>
                    <a:pt x="3424" y="5"/>
                  </a:cubicBezTo>
                  <a:cubicBezTo>
                    <a:pt x="3265" y="279"/>
                    <a:pt x="3150" y="553"/>
                    <a:pt x="3036" y="804"/>
                  </a:cubicBezTo>
                  <a:cubicBezTo>
                    <a:pt x="2922" y="1078"/>
                    <a:pt x="2854" y="1375"/>
                    <a:pt x="2740" y="1648"/>
                  </a:cubicBezTo>
                  <a:cubicBezTo>
                    <a:pt x="2625" y="1922"/>
                    <a:pt x="2443" y="2151"/>
                    <a:pt x="2329" y="2447"/>
                  </a:cubicBezTo>
                  <a:cubicBezTo>
                    <a:pt x="2215" y="2721"/>
                    <a:pt x="2100" y="2972"/>
                    <a:pt x="1986" y="3246"/>
                  </a:cubicBezTo>
                  <a:cubicBezTo>
                    <a:pt x="1849" y="3497"/>
                    <a:pt x="1735" y="3771"/>
                    <a:pt x="1598" y="4068"/>
                  </a:cubicBezTo>
                  <a:cubicBezTo>
                    <a:pt x="1439" y="4342"/>
                    <a:pt x="1279" y="4570"/>
                    <a:pt x="1165" y="4867"/>
                  </a:cubicBezTo>
                  <a:cubicBezTo>
                    <a:pt x="1050" y="5141"/>
                    <a:pt x="914" y="5415"/>
                    <a:pt x="799" y="5688"/>
                  </a:cubicBezTo>
                  <a:cubicBezTo>
                    <a:pt x="640" y="5985"/>
                    <a:pt x="526" y="6236"/>
                    <a:pt x="411" y="6510"/>
                  </a:cubicBezTo>
                  <a:cubicBezTo>
                    <a:pt x="297" y="6807"/>
                    <a:pt x="297" y="7126"/>
                    <a:pt x="229" y="7423"/>
                  </a:cubicBezTo>
                  <a:cubicBezTo>
                    <a:pt x="160" y="7743"/>
                    <a:pt x="23" y="8039"/>
                    <a:pt x="23" y="8336"/>
                  </a:cubicBezTo>
                  <a:cubicBezTo>
                    <a:pt x="1" y="8656"/>
                    <a:pt x="46" y="8975"/>
                    <a:pt x="46" y="9249"/>
                  </a:cubicBezTo>
                  <a:cubicBezTo>
                    <a:pt x="46" y="9569"/>
                    <a:pt x="69" y="9865"/>
                    <a:pt x="69" y="10162"/>
                  </a:cubicBezTo>
                  <a:cubicBezTo>
                    <a:pt x="115" y="10459"/>
                    <a:pt x="137" y="10779"/>
                    <a:pt x="160" y="11052"/>
                  </a:cubicBezTo>
                  <a:cubicBezTo>
                    <a:pt x="183" y="11349"/>
                    <a:pt x="274" y="11623"/>
                    <a:pt x="297" y="11943"/>
                  </a:cubicBezTo>
                  <a:cubicBezTo>
                    <a:pt x="366" y="12216"/>
                    <a:pt x="366" y="12536"/>
                    <a:pt x="411" y="12856"/>
                  </a:cubicBezTo>
                  <a:cubicBezTo>
                    <a:pt x="480" y="13175"/>
                    <a:pt x="571" y="13472"/>
                    <a:pt x="662" y="13791"/>
                  </a:cubicBezTo>
                  <a:cubicBezTo>
                    <a:pt x="754" y="14134"/>
                    <a:pt x="868" y="14385"/>
                    <a:pt x="868" y="14659"/>
                  </a:cubicBezTo>
                  <a:cubicBezTo>
                    <a:pt x="914" y="14910"/>
                    <a:pt x="914" y="15184"/>
                    <a:pt x="914" y="15480"/>
                  </a:cubicBezTo>
                  <a:cubicBezTo>
                    <a:pt x="914" y="15800"/>
                    <a:pt x="959" y="16165"/>
                    <a:pt x="982" y="16530"/>
                  </a:cubicBezTo>
                  <a:cubicBezTo>
                    <a:pt x="982" y="16896"/>
                    <a:pt x="1050" y="17284"/>
                    <a:pt x="1165" y="17672"/>
                  </a:cubicBezTo>
                  <a:cubicBezTo>
                    <a:pt x="1073" y="17329"/>
                    <a:pt x="1050" y="17010"/>
                    <a:pt x="1028" y="16713"/>
                  </a:cubicBezTo>
                  <a:cubicBezTo>
                    <a:pt x="1028" y="16394"/>
                    <a:pt x="1050" y="16097"/>
                    <a:pt x="1096" y="15823"/>
                  </a:cubicBezTo>
                  <a:cubicBezTo>
                    <a:pt x="1165" y="15503"/>
                    <a:pt x="1142" y="15229"/>
                    <a:pt x="1165" y="14933"/>
                  </a:cubicBezTo>
                  <a:cubicBezTo>
                    <a:pt x="1187" y="14659"/>
                    <a:pt x="1233" y="14362"/>
                    <a:pt x="1187" y="14043"/>
                  </a:cubicBezTo>
                  <a:cubicBezTo>
                    <a:pt x="1142" y="13769"/>
                    <a:pt x="1050" y="13472"/>
                    <a:pt x="1028" y="13198"/>
                  </a:cubicBezTo>
                  <a:cubicBezTo>
                    <a:pt x="1028" y="12901"/>
                    <a:pt x="982" y="12627"/>
                    <a:pt x="982" y="12331"/>
                  </a:cubicBezTo>
                  <a:cubicBezTo>
                    <a:pt x="982" y="12034"/>
                    <a:pt x="1073" y="11714"/>
                    <a:pt x="1050" y="11395"/>
                  </a:cubicBezTo>
                  <a:lnTo>
                    <a:pt x="982" y="10482"/>
                  </a:lnTo>
                  <a:cubicBezTo>
                    <a:pt x="959" y="10208"/>
                    <a:pt x="914" y="9888"/>
                    <a:pt x="868" y="9592"/>
                  </a:cubicBezTo>
                  <a:cubicBezTo>
                    <a:pt x="845" y="9318"/>
                    <a:pt x="799" y="8998"/>
                    <a:pt x="754" y="8724"/>
                  </a:cubicBezTo>
                  <a:cubicBezTo>
                    <a:pt x="731" y="8428"/>
                    <a:pt x="754" y="8154"/>
                    <a:pt x="754" y="7857"/>
                  </a:cubicBezTo>
                  <a:cubicBezTo>
                    <a:pt x="754" y="7583"/>
                    <a:pt x="799" y="7309"/>
                    <a:pt x="845" y="7058"/>
                  </a:cubicBezTo>
                  <a:cubicBezTo>
                    <a:pt x="914" y="6807"/>
                    <a:pt x="936" y="6510"/>
                    <a:pt x="1050" y="6259"/>
                  </a:cubicBezTo>
                  <a:cubicBezTo>
                    <a:pt x="1142" y="6008"/>
                    <a:pt x="1324" y="5757"/>
                    <a:pt x="1439" y="5483"/>
                  </a:cubicBezTo>
                  <a:cubicBezTo>
                    <a:pt x="1553" y="5209"/>
                    <a:pt x="1621" y="4912"/>
                    <a:pt x="1735" y="4639"/>
                  </a:cubicBezTo>
                  <a:cubicBezTo>
                    <a:pt x="1849" y="4342"/>
                    <a:pt x="2078" y="4114"/>
                    <a:pt x="2192" y="3862"/>
                  </a:cubicBezTo>
                  <a:cubicBezTo>
                    <a:pt x="2306" y="3611"/>
                    <a:pt x="2397" y="3360"/>
                    <a:pt x="2466" y="3132"/>
                  </a:cubicBezTo>
                  <a:cubicBezTo>
                    <a:pt x="2557" y="2858"/>
                    <a:pt x="2694" y="2630"/>
                    <a:pt x="2785" y="2379"/>
                  </a:cubicBezTo>
                  <a:cubicBezTo>
                    <a:pt x="2877" y="2128"/>
                    <a:pt x="2922" y="1877"/>
                    <a:pt x="3013" y="1603"/>
                  </a:cubicBezTo>
                  <a:cubicBezTo>
                    <a:pt x="3105" y="1352"/>
                    <a:pt x="3219" y="1123"/>
                    <a:pt x="3333" y="872"/>
                  </a:cubicBezTo>
                  <a:lnTo>
                    <a:pt x="3584" y="96"/>
                  </a:lnTo>
                  <a:cubicBezTo>
                    <a:pt x="3604" y="57"/>
                    <a:pt x="3487" y="0"/>
                    <a:pt x="3441" y="0"/>
                  </a:cubicBezTo>
                  <a:close/>
                  <a:moveTo>
                    <a:pt x="1165" y="17672"/>
                  </a:moveTo>
                  <a:cubicBezTo>
                    <a:pt x="1165" y="17683"/>
                    <a:pt x="1170" y="17689"/>
                    <a:pt x="1173" y="17689"/>
                  </a:cubicBezTo>
                  <a:cubicBezTo>
                    <a:pt x="1176" y="17689"/>
                    <a:pt x="1176" y="17683"/>
                    <a:pt x="1165" y="17672"/>
                  </a:cubicBez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9" name="Google Shape;349;p19">
              <a:extLst>
                <a:ext uri="{FF2B5EF4-FFF2-40B4-BE49-F238E27FC236}">
                  <a16:creationId xmlns:a16="http://schemas.microsoft.com/office/drawing/2014/main" id="{B1041E7A-18B9-49DF-AB9F-043CB41097FB}"/>
                </a:ext>
              </a:extLst>
            </p:cNvPr>
            <p:cNvSpPr/>
            <p:nvPr/>
          </p:nvSpPr>
          <p:spPr>
            <a:xfrm>
              <a:off x="677640" y="1368497"/>
              <a:ext cx="19444" cy="8131"/>
            </a:xfrm>
            <a:custGeom>
              <a:avLst/>
              <a:gdLst/>
              <a:ahLst/>
              <a:cxnLst/>
              <a:rect l="l" t="t" r="r" b="b"/>
              <a:pathLst>
                <a:path w="275" h="115" extrusionOk="0">
                  <a:moveTo>
                    <a:pt x="274" y="1"/>
                  </a:moveTo>
                  <a:cubicBezTo>
                    <a:pt x="206" y="24"/>
                    <a:pt x="69" y="69"/>
                    <a:pt x="0" y="92"/>
                  </a:cubicBezTo>
                  <a:lnTo>
                    <a:pt x="0" y="115"/>
                  </a:lnTo>
                  <a:cubicBezTo>
                    <a:pt x="92" y="92"/>
                    <a:pt x="206" y="69"/>
                    <a:pt x="274" y="1"/>
                  </a:cubicBezTo>
                  <a:close/>
                </a:path>
              </a:pathLst>
            </a:custGeom>
            <a:solidFill>
              <a:srgbClr val="779A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0" name="Google Shape;350;p19">
              <a:extLst>
                <a:ext uri="{FF2B5EF4-FFF2-40B4-BE49-F238E27FC236}">
                  <a16:creationId xmlns:a16="http://schemas.microsoft.com/office/drawing/2014/main" id="{10E71D2D-6FF8-466A-910A-F05DA250D002}"/>
                </a:ext>
              </a:extLst>
            </p:cNvPr>
            <p:cNvSpPr/>
            <p:nvPr/>
          </p:nvSpPr>
          <p:spPr>
            <a:xfrm>
              <a:off x="317742" y="2350546"/>
              <a:ext cx="1989922" cy="823996"/>
            </a:xfrm>
            <a:custGeom>
              <a:avLst/>
              <a:gdLst/>
              <a:ahLst/>
              <a:cxnLst/>
              <a:rect l="l" t="t" r="r" b="b"/>
              <a:pathLst>
                <a:path w="28144" h="11654" extrusionOk="0">
                  <a:moveTo>
                    <a:pt x="7195" y="1"/>
                  </a:moveTo>
                  <a:cubicBezTo>
                    <a:pt x="6650" y="1"/>
                    <a:pt x="6094" y="133"/>
                    <a:pt x="5592" y="355"/>
                  </a:cubicBezTo>
                  <a:cubicBezTo>
                    <a:pt x="5227" y="492"/>
                    <a:pt x="4885" y="697"/>
                    <a:pt x="4565" y="925"/>
                  </a:cubicBezTo>
                  <a:cubicBezTo>
                    <a:pt x="3744" y="1040"/>
                    <a:pt x="2945" y="1268"/>
                    <a:pt x="2214" y="1633"/>
                  </a:cubicBezTo>
                  <a:cubicBezTo>
                    <a:pt x="1529" y="1975"/>
                    <a:pt x="890" y="2455"/>
                    <a:pt x="502" y="3117"/>
                  </a:cubicBezTo>
                  <a:cubicBezTo>
                    <a:pt x="91" y="3779"/>
                    <a:pt x="0" y="4623"/>
                    <a:pt x="411" y="5285"/>
                  </a:cubicBezTo>
                  <a:cubicBezTo>
                    <a:pt x="776" y="5901"/>
                    <a:pt x="1529" y="6221"/>
                    <a:pt x="2260" y="6312"/>
                  </a:cubicBezTo>
                  <a:cubicBezTo>
                    <a:pt x="2487" y="6341"/>
                    <a:pt x="2718" y="6352"/>
                    <a:pt x="2953" y="6352"/>
                  </a:cubicBezTo>
                  <a:cubicBezTo>
                    <a:pt x="3448" y="6352"/>
                    <a:pt x="3955" y="6305"/>
                    <a:pt x="4451" y="6289"/>
                  </a:cubicBezTo>
                  <a:cubicBezTo>
                    <a:pt x="4885" y="6289"/>
                    <a:pt x="5455" y="6403"/>
                    <a:pt x="5547" y="6814"/>
                  </a:cubicBezTo>
                  <a:cubicBezTo>
                    <a:pt x="5592" y="7111"/>
                    <a:pt x="5433" y="7362"/>
                    <a:pt x="5250" y="7590"/>
                  </a:cubicBezTo>
                  <a:cubicBezTo>
                    <a:pt x="4657" y="8389"/>
                    <a:pt x="4063" y="9211"/>
                    <a:pt x="3492" y="10010"/>
                  </a:cubicBezTo>
                  <a:cubicBezTo>
                    <a:pt x="3173" y="10443"/>
                    <a:pt x="2853" y="11014"/>
                    <a:pt x="3196" y="11425"/>
                  </a:cubicBezTo>
                  <a:cubicBezTo>
                    <a:pt x="3341" y="11597"/>
                    <a:pt x="3578" y="11654"/>
                    <a:pt x="3831" y="11654"/>
                  </a:cubicBezTo>
                  <a:cubicBezTo>
                    <a:pt x="4016" y="11654"/>
                    <a:pt x="4209" y="11623"/>
                    <a:pt x="4383" y="11585"/>
                  </a:cubicBezTo>
                  <a:cubicBezTo>
                    <a:pt x="6117" y="11128"/>
                    <a:pt x="7875" y="10101"/>
                    <a:pt x="8446" y="8389"/>
                  </a:cubicBezTo>
                  <a:cubicBezTo>
                    <a:pt x="8651" y="7773"/>
                    <a:pt x="8697" y="7088"/>
                    <a:pt x="8971" y="6495"/>
                  </a:cubicBezTo>
                  <a:cubicBezTo>
                    <a:pt x="9678" y="4897"/>
                    <a:pt x="11641" y="4349"/>
                    <a:pt x="13376" y="4075"/>
                  </a:cubicBezTo>
                  <a:cubicBezTo>
                    <a:pt x="13772" y="4022"/>
                    <a:pt x="14191" y="3976"/>
                    <a:pt x="14605" y="3976"/>
                  </a:cubicBezTo>
                  <a:cubicBezTo>
                    <a:pt x="15264" y="3976"/>
                    <a:pt x="15907" y="4093"/>
                    <a:pt x="16412" y="4486"/>
                  </a:cubicBezTo>
                  <a:cubicBezTo>
                    <a:pt x="16914" y="4920"/>
                    <a:pt x="17233" y="5582"/>
                    <a:pt x="17781" y="5970"/>
                  </a:cubicBezTo>
                  <a:cubicBezTo>
                    <a:pt x="18243" y="6300"/>
                    <a:pt x="18780" y="6385"/>
                    <a:pt x="19346" y="6385"/>
                  </a:cubicBezTo>
                  <a:cubicBezTo>
                    <a:pt x="19938" y="6385"/>
                    <a:pt x="20562" y="6292"/>
                    <a:pt x="21166" y="6292"/>
                  </a:cubicBezTo>
                  <a:cubicBezTo>
                    <a:pt x="21380" y="6292"/>
                    <a:pt x="21592" y="6303"/>
                    <a:pt x="21798" y="6335"/>
                  </a:cubicBezTo>
                  <a:cubicBezTo>
                    <a:pt x="22825" y="6495"/>
                    <a:pt x="23738" y="7088"/>
                    <a:pt x="24674" y="7545"/>
                  </a:cubicBezTo>
                  <a:cubicBezTo>
                    <a:pt x="25246" y="7817"/>
                    <a:pt x="25892" y="8016"/>
                    <a:pt x="26508" y="8016"/>
                  </a:cubicBezTo>
                  <a:cubicBezTo>
                    <a:pt x="26925" y="8016"/>
                    <a:pt x="27328" y="7925"/>
                    <a:pt x="27687" y="7704"/>
                  </a:cubicBezTo>
                  <a:cubicBezTo>
                    <a:pt x="27824" y="7613"/>
                    <a:pt x="27961" y="7499"/>
                    <a:pt x="28030" y="7362"/>
                  </a:cubicBezTo>
                  <a:cubicBezTo>
                    <a:pt x="28144" y="7088"/>
                    <a:pt x="27984" y="6769"/>
                    <a:pt x="27824" y="6518"/>
                  </a:cubicBezTo>
                  <a:cubicBezTo>
                    <a:pt x="26797" y="4897"/>
                    <a:pt x="24994" y="3756"/>
                    <a:pt x="23054" y="3505"/>
                  </a:cubicBezTo>
                  <a:cubicBezTo>
                    <a:pt x="22715" y="3466"/>
                    <a:pt x="22376" y="3453"/>
                    <a:pt x="22036" y="3453"/>
                  </a:cubicBezTo>
                  <a:cubicBezTo>
                    <a:pt x="21263" y="3453"/>
                    <a:pt x="20488" y="3522"/>
                    <a:pt x="19718" y="3522"/>
                  </a:cubicBezTo>
                  <a:cubicBezTo>
                    <a:pt x="19206" y="3522"/>
                    <a:pt x="18697" y="3491"/>
                    <a:pt x="18192" y="3391"/>
                  </a:cubicBezTo>
                  <a:cubicBezTo>
                    <a:pt x="16754" y="3139"/>
                    <a:pt x="15430" y="2318"/>
                    <a:pt x="14015" y="2067"/>
                  </a:cubicBezTo>
                  <a:cubicBezTo>
                    <a:pt x="12623" y="1793"/>
                    <a:pt x="11025" y="2067"/>
                    <a:pt x="9815" y="1268"/>
                  </a:cubicBezTo>
                  <a:cubicBezTo>
                    <a:pt x="9427" y="994"/>
                    <a:pt x="9107" y="629"/>
                    <a:pt x="8674" y="400"/>
                  </a:cubicBezTo>
                  <a:cubicBezTo>
                    <a:pt x="8228" y="122"/>
                    <a:pt x="7716" y="1"/>
                    <a:pt x="7195" y="1"/>
                  </a:cubicBezTo>
                  <a:close/>
                </a:path>
              </a:pathLst>
            </a:custGeom>
            <a:solidFill>
              <a:srgbClr val="FFFFFF">
                <a:alpha val="111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1" name="Google Shape;351;p19">
              <a:extLst>
                <a:ext uri="{FF2B5EF4-FFF2-40B4-BE49-F238E27FC236}">
                  <a16:creationId xmlns:a16="http://schemas.microsoft.com/office/drawing/2014/main" id="{A81476C2-1220-48F0-844D-A14F1630FF5A}"/>
                </a:ext>
              </a:extLst>
            </p:cNvPr>
            <p:cNvSpPr/>
            <p:nvPr/>
          </p:nvSpPr>
          <p:spPr>
            <a:xfrm>
              <a:off x="80450" y="957336"/>
              <a:ext cx="2101353" cy="1203894"/>
            </a:xfrm>
            <a:custGeom>
              <a:avLst/>
              <a:gdLst/>
              <a:ahLst/>
              <a:cxnLst/>
              <a:rect l="l" t="t" r="r" b="b"/>
              <a:pathLst>
                <a:path w="29720" h="17027" extrusionOk="0">
                  <a:moveTo>
                    <a:pt x="18551" y="1"/>
                  </a:moveTo>
                  <a:cubicBezTo>
                    <a:pt x="17490" y="1"/>
                    <a:pt x="16427" y="412"/>
                    <a:pt x="15727" y="1228"/>
                  </a:cubicBezTo>
                  <a:cubicBezTo>
                    <a:pt x="15385" y="1616"/>
                    <a:pt x="15111" y="2072"/>
                    <a:pt x="14814" y="2483"/>
                  </a:cubicBezTo>
                  <a:cubicBezTo>
                    <a:pt x="13833" y="3742"/>
                    <a:pt x="12207" y="4506"/>
                    <a:pt x="10604" y="4506"/>
                  </a:cubicBezTo>
                  <a:cubicBezTo>
                    <a:pt x="10231" y="4506"/>
                    <a:pt x="9858" y="4464"/>
                    <a:pt x="9496" y="4378"/>
                  </a:cubicBezTo>
                  <a:cubicBezTo>
                    <a:pt x="9209" y="4324"/>
                    <a:pt x="8893" y="4213"/>
                    <a:pt x="8593" y="4213"/>
                  </a:cubicBezTo>
                  <a:cubicBezTo>
                    <a:pt x="8512" y="4213"/>
                    <a:pt x="8433" y="4221"/>
                    <a:pt x="8355" y="4241"/>
                  </a:cubicBezTo>
                  <a:cubicBezTo>
                    <a:pt x="7761" y="4355"/>
                    <a:pt x="7351" y="4926"/>
                    <a:pt x="7054" y="5451"/>
                  </a:cubicBezTo>
                  <a:cubicBezTo>
                    <a:pt x="6323" y="6615"/>
                    <a:pt x="5593" y="7802"/>
                    <a:pt x="4885" y="8989"/>
                  </a:cubicBezTo>
                  <a:cubicBezTo>
                    <a:pt x="4840" y="9057"/>
                    <a:pt x="4794" y="9148"/>
                    <a:pt x="4771" y="9217"/>
                  </a:cubicBezTo>
                  <a:cubicBezTo>
                    <a:pt x="4269" y="10130"/>
                    <a:pt x="3539" y="11020"/>
                    <a:pt x="2534" y="11180"/>
                  </a:cubicBezTo>
                  <a:cubicBezTo>
                    <a:pt x="2101" y="11271"/>
                    <a:pt x="1621" y="11203"/>
                    <a:pt x="1233" y="11362"/>
                  </a:cubicBezTo>
                  <a:cubicBezTo>
                    <a:pt x="571" y="11591"/>
                    <a:pt x="115" y="12230"/>
                    <a:pt x="47" y="12937"/>
                  </a:cubicBezTo>
                  <a:cubicBezTo>
                    <a:pt x="1" y="13645"/>
                    <a:pt x="252" y="14352"/>
                    <a:pt x="663" y="14877"/>
                  </a:cubicBezTo>
                  <a:cubicBezTo>
                    <a:pt x="1663" y="16406"/>
                    <a:pt x="3588" y="17026"/>
                    <a:pt x="5471" y="17026"/>
                  </a:cubicBezTo>
                  <a:cubicBezTo>
                    <a:pt x="5781" y="17026"/>
                    <a:pt x="6089" y="17010"/>
                    <a:pt x="6392" y="16977"/>
                  </a:cubicBezTo>
                  <a:cubicBezTo>
                    <a:pt x="7351" y="16863"/>
                    <a:pt x="8355" y="16635"/>
                    <a:pt x="9177" y="16087"/>
                  </a:cubicBezTo>
                  <a:cubicBezTo>
                    <a:pt x="10021" y="15539"/>
                    <a:pt x="10637" y="14672"/>
                    <a:pt x="10729" y="13691"/>
                  </a:cubicBezTo>
                  <a:cubicBezTo>
                    <a:pt x="10729" y="13531"/>
                    <a:pt x="10729" y="13325"/>
                    <a:pt x="10843" y="13188"/>
                  </a:cubicBezTo>
                  <a:cubicBezTo>
                    <a:pt x="10957" y="12983"/>
                    <a:pt x="11208" y="12892"/>
                    <a:pt x="11459" y="12846"/>
                  </a:cubicBezTo>
                  <a:cubicBezTo>
                    <a:pt x="12578" y="12572"/>
                    <a:pt x="13742" y="12344"/>
                    <a:pt x="14769" y="11842"/>
                  </a:cubicBezTo>
                  <a:cubicBezTo>
                    <a:pt x="15796" y="11317"/>
                    <a:pt x="16709" y="10449"/>
                    <a:pt x="16983" y="9285"/>
                  </a:cubicBezTo>
                  <a:cubicBezTo>
                    <a:pt x="17097" y="8760"/>
                    <a:pt x="17051" y="8144"/>
                    <a:pt x="17348" y="7710"/>
                  </a:cubicBezTo>
                  <a:cubicBezTo>
                    <a:pt x="17622" y="7277"/>
                    <a:pt x="18147" y="7048"/>
                    <a:pt x="18649" y="6934"/>
                  </a:cubicBezTo>
                  <a:cubicBezTo>
                    <a:pt x="19214" y="6786"/>
                    <a:pt x="19789" y="6714"/>
                    <a:pt x="20355" y="6714"/>
                  </a:cubicBezTo>
                  <a:cubicBezTo>
                    <a:pt x="20657" y="6714"/>
                    <a:pt x="20957" y="6735"/>
                    <a:pt x="21251" y="6774"/>
                  </a:cubicBezTo>
                  <a:cubicBezTo>
                    <a:pt x="22370" y="6957"/>
                    <a:pt x="23397" y="7391"/>
                    <a:pt x="24447" y="7733"/>
                  </a:cubicBezTo>
                  <a:cubicBezTo>
                    <a:pt x="25122" y="7924"/>
                    <a:pt x="25854" y="8077"/>
                    <a:pt x="26569" y="8077"/>
                  </a:cubicBezTo>
                  <a:cubicBezTo>
                    <a:pt x="26967" y="8077"/>
                    <a:pt x="27359" y="8030"/>
                    <a:pt x="27734" y="7916"/>
                  </a:cubicBezTo>
                  <a:cubicBezTo>
                    <a:pt x="28784" y="7619"/>
                    <a:pt x="29719" y="6638"/>
                    <a:pt x="29697" y="5519"/>
                  </a:cubicBezTo>
                  <a:cubicBezTo>
                    <a:pt x="29674" y="4606"/>
                    <a:pt x="28989" y="3807"/>
                    <a:pt x="28167" y="3419"/>
                  </a:cubicBezTo>
                  <a:cubicBezTo>
                    <a:pt x="27323" y="3008"/>
                    <a:pt x="26387" y="2940"/>
                    <a:pt x="25474" y="2940"/>
                  </a:cubicBezTo>
                  <a:cubicBezTo>
                    <a:pt x="25346" y="2940"/>
                    <a:pt x="25217" y="2940"/>
                    <a:pt x="25088" y="2940"/>
                  </a:cubicBezTo>
                  <a:cubicBezTo>
                    <a:pt x="24083" y="2940"/>
                    <a:pt x="23047" y="2905"/>
                    <a:pt x="22278" y="2278"/>
                  </a:cubicBezTo>
                  <a:cubicBezTo>
                    <a:pt x="21890" y="1958"/>
                    <a:pt x="21616" y="1502"/>
                    <a:pt x="21274" y="1137"/>
                  </a:cubicBezTo>
                  <a:cubicBezTo>
                    <a:pt x="20582" y="377"/>
                    <a:pt x="19567" y="1"/>
                    <a:pt x="18551" y="1"/>
                  </a:cubicBezTo>
                  <a:close/>
                </a:path>
              </a:pathLst>
            </a:custGeom>
            <a:solidFill>
              <a:srgbClr val="FFFFFF">
                <a:alpha val="111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2" name="Google Shape;352;p19">
              <a:extLst>
                <a:ext uri="{FF2B5EF4-FFF2-40B4-BE49-F238E27FC236}">
                  <a16:creationId xmlns:a16="http://schemas.microsoft.com/office/drawing/2014/main" id="{D0EC91F7-D4A8-4893-9EC5-F60C8346AFA8}"/>
                </a:ext>
              </a:extLst>
            </p:cNvPr>
            <p:cNvSpPr/>
            <p:nvPr/>
          </p:nvSpPr>
          <p:spPr>
            <a:xfrm>
              <a:off x="1068155" y="1752719"/>
              <a:ext cx="1739838" cy="823218"/>
            </a:xfrm>
            <a:custGeom>
              <a:avLst/>
              <a:gdLst/>
              <a:ahLst/>
              <a:cxnLst/>
              <a:rect l="l" t="t" r="r" b="b"/>
              <a:pathLst>
                <a:path w="24607" h="11643" extrusionOk="0">
                  <a:moveTo>
                    <a:pt x="19471" y="0"/>
                  </a:moveTo>
                  <a:cubicBezTo>
                    <a:pt x="18127" y="0"/>
                    <a:pt x="16981" y="1153"/>
                    <a:pt x="15796" y="1894"/>
                  </a:cubicBezTo>
                  <a:cubicBezTo>
                    <a:pt x="14705" y="2582"/>
                    <a:pt x="13414" y="2931"/>
                    <a:pt x="12118" y="2931"/>
                  </a:cubicBezTo>
                  <a:cubicBezTo>
                    <a:pt x="11136" y="2931"/>
                    <a:pt x="10150" y="2731"/>
                    <a:pt x="9245" y="2327"/>
                  </a:cubicBezTo>
                  <a:cubicBezTo>
                    <a:pt x="8743" y="2099"/>
                    <a:pt x="8218" y="1780"/>
                    <a:pt x="7716" y="1529"/>
                  </a:cubicBezTo>
                  <a:cubicBezTo>
                    <a:pt x="6483" y="1620"/>
                    <a:pt x="5251" y="1757"/>
                    <a:pt x="4041" y="1962"/>
                  </a:cubicBezTo>
                  <a:cubicBezTo>
                    <a:pt x="3014" y="2122"/>
                    <a:pt x="1941" y="2327"/>
                    <a:pt x="1142" y="3012"/>
                  </a:cubicBezTo>
                  <a:cubicBezTo>
                    <a:pt x="343" y="3674"/>
                    <a:pt x="1" y="4952"/>
                    <a:pt x="640" y="5774"/>
                  </a:cubicBezTo>
                  <a:cubicBezTo>
                    <a:pt x="1097" y="6390"/>
                    <a:pt x="1918" y="6550"/>
                    <a:pt x="2672" y="6550"/>
                  </a:cubicBezTo>
                  <a:cubicBezTo>
                    <a:pt x="4178" y="6550"/>
                    <a:pt x="5639" y="5979"/>
                    <a:pt x="7145" y="5728"/>
                  </a:cubicBezTo>
                  <a:cubicBezTo>
                    <a:pt x="7362" y="5694"/>
                    <a:pt x="7573" y="5666"/>
                    <a:pt x="7782" y="5666"/>
                  </a:cubicBezTo>
                  <a:cubicBezTo>
                    <a:pt x="7990" y="5666"/>
                    <a:pt x="8195" y="5694"/>
                    <a:pt x="8401" y="5774"/>
                  </a:cubicBezTo>
                  <a:cubicBezTo>
                    <a:pt x="8994" y="6048"/>
                    <a:pt x="9314" y="6687"/>
                    <a:pt x="9747" y="7212"/>
                  </a:cubicBezTo>
                  <a:cubicBezTo>
                    <a:pt x="10774" y="8399"/>
                    <a:pt x="12486" y="8696"/>
                    <a:pt x="14039" y="8901"/>
                  </a:cubicBezTo>
                  <a:cubicBezTo>
                    <a:pt x="14236" y="8922"/>
                    <a:pt x="14439" y="8947"/>
                    <a:pt x="14640" y="8947"/>
                  </a:cubicBezTo>
                  <a:cubicBezTo>
                    <a:pt x="14879" y="8947"/>
                    <a:pt x="15116" y="8911"/>
                    <a:pt x="15340" y="8787"/>
                  </a:cubicBezTo>
                  <a:cubicBezTo>
                    <a:pt x="15956" y="8445"/>
                    <a:pt x="16070" y="7532"/>
                    <a:pt x="16618" y="7029"/>
                  </a:cubicBezTo>
                  <a:cubicBezTo>
                    <a:pt x="16843" y="6819"/>
                    <a:pt x="17141" y="6723"/>
                    <a:pt x="17445" y="6723"/>
                  </a:cubicBezTo>
                  <a:cubicBezTo>
                    <a:pt x="18032" y="6723"/>
                    <a:pt x="18644" y="7082"/>
                    <a:pt x="18809" y="7668"/>
                  </a:cubicBezTo>
                  <a:cubicBezTo>
                    <a:pt x="18946" y="8239"/>
                    <a:pt x="18718" y="8833"/>
                    <a:pt x="18786" y="9426"/>
                  </a:cubicBezTo>
                  <a:cubicBezTo>
                    <a:pt x="18877" y="10225"/>
                    <a:pt x="19517" y="10910"/>
                    <a:pt x="20270" y="11229"/>
                  </a:cubicBezTo>
                  <a:cubicBezTo>
                    <a:pt x="21000" y="11549"/>
                    <a:pt x="21868" y="11594"/>
                    <a:pt x="22666" y="11640"/>
                  </a:cubicBezTo>
                  <a:cubicBezTo>
                    <a:pt x="22712" y="11642"/>
                    <a:pt x="22758" y="11643"/>
                    <a:pt x="22805" y="11643"/>
                  </a:cubicBezTo>
                  <a:cubicBezTo>
                    <a:pt x="23378" y="11643"/>
                    <a:pt x="24068" y="11504"/>
                    <a:pt x="24173" y="10955"/>
                  </a:cubicBezTo>
                  <a:cubicBezTo>
                    <a:pt x="24241" y="10681"/>
                    <a:pt x="24127" y="10453"/>
                    <a:pt x="24059" y="10202"/>
                  </a:cubicBezTo>
                  <a:cubicBezTo>
                    <a:pt x="23831" y="9266"/>
                    <a:pt x="24287" y="8285"/>
                    <a:pt x="24401" y="7326"/>
                  </a:cubicBezTo>
                  <a:cubicBezTo>
                    <a:pt x="24607" y="5477"/>
                    <a:pt x="23557" y="3811"/>
                    <a:pt x="22552" y="2327"/>
                  </a:cubicBezTo>
                  <a:cubicBezTo>
                    <a:pt x="21868" y="1300"/>
                    <a:pt x="21000" y="159"/>
                    <a:pt x="19790" y="22"/>
                  </a:cubicBezTo>
                  <a:cubicBezTo>
                    <a:pt x="19683" y="7"/>
                    <a:pt x="19576" y="0"/>
                    <a:pt x="19471" y="0"/>
                  </a:cubicBezTo>
                  <a:close/>
                </a:path>
              </a:pathLst>
            </a:custGeom>
            <a:solidFill>
              <a:srgbClr val="FFFFFF">
                <a:alpha val="111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683" name="Grafik 682">
            <a:extLst>
              <a:ext uri="{FF2B5EF4-FFF2-40B4-BE49-F238E27FC236}">
                <a16:creationId xmlns:a16="http://schemas.microsoft.com/office/drawing/2014/main" id="{92522C51-E2FB-4517-80CD-530941591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904" y="7992875"/>
            <a:ext cx="1415698" cy="126452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684" name="Google Shape;368;p19">
            <a:extLst>
              <a:ext uri="{FF2B5EF4-FFF2-40B4-BE49-F238E27FC236}">
                <a16:creationId xmlns:a16="http://schemas.microsoft.com/office/drawing/2014/main" id="{8460FE86-907D-4D8A-8CBA-97FF7E96BFF8}"/>
              </a:ext>
            </a:extLst>
          </p:cNvPr>
          <p:cNvGrpSpPr/>
          <p:nvPr/>
        </p:nvGrpSpPr>
        <p:grpSpPr>
          <a:xfrm>
            <a:off x="6554920" y="6023207"/>
            <a:ext cx="2076026" cy="3280640"/>
            <a:chOff x="-2206101" y="528588"/>
            <a:chExt cx="5769239" cy="4809587"/>
          </a:xfrm>
        </p:grpSpPr>
        <p:grpSp>
          <p:nvGrpSpPr>
            <p:cNvPr id="685" name="Google Shape;369;p19">
              <a:extLst>
                <a:ext uri="{FF2B5EF4-FFF2-40B4-BE49-F238E27FC236}">
                  <a16:creationId xmlns:a16="http://schemas.microsoft.com/office/drawing/2014/main" id="{F499196E-BD0F-4731-A1EE-6D976C4EA57E}"/>
                </a:ext>
              </a:extLst>
            </p:cNvPr>
            <p:cNvGrpSpPr/>
            <p:nvPr/>
          </p:nvGrpSpPr>
          <p:grpSpPr>
            <a:xfrm>
              <a:off x="-2206101" y="528588"/>
              <a:ext cx="5769239" cy="4246924"/>
              <a:chOff x="113525" y="1273388"/>
              <a:chExt cx="3527508" cy="2596713"/>
            </a:xfrm>
          </p:grpSpPr>
          <p:sp>
            <p:nvSpPr>
              <p:cNvPr id="687" name="Google Shape;370;p19">
                <a:extLst>
                  <a:ext uri="{FF2B5EF4-FFF2-40B4-BE49-F238E27FC236}">
                    <a16:creationId xmlns:a16="http://schemas.microsoft.com/office/drawing/2014/main" id="{6E549BD0-4844-4FFC-B45C-82A675F86BCF}"/>
                  </a:ext>
                </a:extLst>
              </p:cNvPr>
              <p:cNvSpPr/>
              <p:nvPr/>
            </p:nvSpPr>
            <p:spPr>
              <a:xfrm>
                <a:off x="513366" y="1811797"/>
                <a:ext cx="2778832" cy="1968137"/>
              </a:xfrm>
              <a:custGeom>
                <a:avLst/>
                <a:gdLst/>
                <a:ahLst/>
                <a:cxnLst/>
                <a:rect l="l" t="t" r="r" b="b"/>
                <a:pathLst>
                  <a:path w="17166" h="12158" extrusionOk="0">
                    <a:moveTo>
                      <a:pt x="7845" y="0"/>
                    </a:moveTo>
                    <a:cubicBezTo>
                      <a:pt x="7674" y="0"/>
                      <a:pt x="7507" y="53"/>
                      <a:pt x="7381" y="170"/>
                    </a:cubicBezTo>
                    <a:cubicBezTo>
                      <a:pt x="7048" y="479"/>
                      <a:pt x="7121" y="1054"/>
                      <a:pt x="6818" y="1393"/>
                    </a:cubicBezTo>
                    <a:cubicBezTo>
                      <a:pt x="6425" y="1853"/>
                      <a:pt x="5571" y="1696"/>
                      <a:pt x="5238" y="2198"/>
                    </a:cubicBezTo>
                    <a:cubicBezTo>
                      <a:pt x="5093" y="2410"/>
                      <a:pt x="5038" y="2725"/>
                      <a:pt x="4796" y="2779"/>
                    </a:cubicBezTo>
                    <a:cubicBezTo>
                      <a:pt x="4775" y="2784"/>
                      <a:pt x="4755" y="2786"/>
                      <a:pt x="4734" y="2786"/>
                    </a:cubicBezTo>
                    <a:cubicBezTo>
                      <a:pt x="4646" y="2786"/>
                      <a:pt x="4559" y="2749"/>
                      <a:pt x="4475" y="2725"/>
                    </a:cubicBezTo>
                    <a:cubicBezTo>
                      <a:pt x="4281" y="2663"/>
                      <a:pt x="4078" y="2633"/>
                      <a:pt x="3876" y="2633"/>
                    </a:cubicBezTo>
                    <a:cubicBezTo>
                      <a:pt x="3243" y="2633"/>
                      <a:pt x="2607" y="2921"/>
                      <a:pt x="2217" y="3421"/>
                    </a:cubicBezTo>
                    <a:cubicBezTo>
                      <a:pt x="2084" y="3597"/>
                      <a:pt x="1975" y="3851"/>
                      <a:pt x="2102" y="4033"/>
                    </a:cubicBezTo>
                    <a:cubicBezTo>
                      <a:pt x="2162" y="4117"/>
                      <a:pt x="2265" y="4184"/>
                      <a:pt x="2265" y="4287"/>
                    </a:cubicBezTo>
                    <a:cubicBezTo>
                      <a:pt x="2265" y="4359"/>
                      <a:pt x="2193" y="4420"/>
                      <a:pt x="2132" y="4468"/>
                    </a:cubicBezTo>
                    <a:cubicBezTo>
                      <a:pt x="1944" y="4626"/>
                      <a:pt x="1751" y="4783"/>
                      <a:pt x="1557" y="4941"/>
                    </a:cubicBezTo>
                    <a:cubicBezTo>
                      <a:pt x="1188" y="5050"/>
                      <a:pt x="824" y="5225"/>
                      <a:pt x="552" y="5486"/>
                    </a:cubicBezTo>
                    <a:cubicBezTo>
                      <a:pt x="213" y="5813"/>
                      <a:pt x="1" y="6291"/>
                      <a:pt x="68" y="6757"/>
                    </a:cubicBezTo>
                    <a:cubicBezTo>
                      <a:pt x="116" y="7084"/>
                      <a:pt x="286" y="7375"/>
                      <a:pt x="455" y="7659"/>
                    </a:cubicBezTo>
                    <a:cubicBezTo>
                      <a:pt x="667" y="8016"/>
                      <a:pt x="915" y="8404"/>
                      <a:pt x="1315" y="8513"/>
                    </a:cubicBezTo>
                    <a:cubicBezTo>
                      <a:pt x="1357" y="8525"/>
                      <a:pt x="1387" y="8531"/>
                      <a:pt x="1424" y="8537"/>
                    </a:cubicBezTo>
                    <a:cubicBezTo>
                      <a:pt x="2162" y="8682"/>
                      <a:pt x="1484" y="9742"/>
                      <a:pt x="2162" y="10117"/>
                    </a:cubicBezTo>
                    <a:cubicBezTo>
                      <a:pt x="2241" y="9742"/>
                      <a:pt x="2162" y="9439"/>
                      <a:pt x="2465" y="9136"/>
                    </a:cubicBezTo>
                    <a:cubicBezTo>
                      <a:pt x="2544" y="9209"/>
                      <a:pt x="2695" y="9288"/>
                      <a:pt x="2647" y="9409"/>
                    </a:cubicBezTo>
                    <a:cubicBezTo>
                      <a:pt x="2665" y="9451"/>
                      <a:pt x="2677" y="9500"/>
                      <a:pt x="2689" y="9542"/>
                    </a:cubicBezTo>
                    <a:cubicBezTo>
                      <a:pt x="2859" y="10178"/>
                      <a:pt x="2816" y="10886"/>
                      <a:pt x="3295" y="11255"/>
                    </a:cubicBezTo>
                    <a:cubicBezTo>
                      <a:pt x="3331" y="11286"/>
                      <a:pt x="3361" y="11292"/>
                      <a:pt x="3373" y="11292"/>
                    </a:cubicBezTo>
                    <a:cubicBezTo>
                      <a:pt x="3597" y="11177"/>
                      <a:pt x="3367" y="10953"/>
                      <a:pt x="3446" y="10953"/>
                    </a:cubicBezTo>
                    <a:cubicBezTo>
                      <a:pt x="3467" y="10947"/>
                      <a:pt x="3486" y="10945"/>
                      <a:pt x="3503" y="10945"/>
                    </a:cubicBezTo>
                    <a:cubicBezTo>
                      <a:pt x="3739" y="10945"/>
                      <a:pt x="3686" y="11407"/>
                      <a:pt x="3900" y="11407"/>
                    </a:cubicBezTo>
                    <a:cubicBezTo>
                      <a:pt x="3948" y="11407"/>
                      <a:pt x="3997" y="11395"/>
                      <a:pt x="4027" y="11383"/>
                    </a:cubicBezTo>
                    <a:cubicBezTo>
                      <a:pt x="4275" y="11177"/>
                      <a:pt x="4051" y="10650"/>
                      <a:pt x="4275" y="10650"/>
                    </a:cubicBezTo>
                    <a:cubicBezTo>
                      <a:pt x="4729" y="10723"/>
                      <a:pt x="4275" y="11558"/>
                      <a:pt x="4729" y="11934"/>
                    </a:cubicBezTo>
                    <a:cubicBezTo>
                      <a:pt x="4929" y="11407"/>
                      <a:pt x="4838" y="10765"/>
                      <a:pt x="5123" y="10238"/>
                    </a:cubicBezTo>
                    <a:cubicBezTo>
                      <a:pt x="5147" y="10202"/>
                      <a:pt x="5171" y="10166"/>
                      <a:pt x="5202" y="10135"/>
                    </a:cubicBezTo>
                    <a:cubicBezTo>
                      <a:pt x="5940" y="10420"/>
                      <a:pt x="5262" y="11328"/>
                      <a:pt x="5868" y="11782"/>
                    </a:cubicBezTo>
                    <a:cubicBezTo>
                      <a:pt x="6019" y="11328"/>
                      <a:pt x="5940" y="10801"/>
                      <a:pt x="6267" y="10444"/>
                    </a:cubicBezTo>
                    <a:cubicBezTo>
                      <a:pt x="6304" y="10426"/>
                      <a:pt x="6334" y="10414"/>
                      <a:pt x="6364" y="10396"/>
                    </a:cubicBezTo>
                    <a:cubicBezTo>
                      <a:pt x="6425" y="10365"/>
                      <a:pt x="6479" y="10329"/>
                      <a:pt x="6534" y="10287"/>
                    </a:cubicBezTo>
                    <a:cubicBezTo>
                      <a:pt x="6721" y="10105"/>
                      <a:pt x="6818" y="9851"/>
                      <a:pt x="6957" y="9627"/>
                    </a:cubicBezTo>
                    <a:cubicBezTo>
                      <a:pt x="7115" y="9366"/>
                      <a:pt x="7369" y="9142"/>
                      <a:pt x="7654" y="9033"/>
                    </a:cubicBezTo>
                    <a:cubicBezTo>
                      <a:pt x="7690" y="9021"/>
                      <a:pt x="7720" y="9015"/>
                      <a:pt x="7757" y="9003"/>
                    </a:cubicBezTo>
                    <a:cubicBezTo>
                      <a:pt x="8520" y="9512"/>
                      <a:pt x="7993" y="10571"/>
                      <a:pt x="8520" y="11177"/>
                    </a:cubicBezTo>
                    <a:cubicBezTo>
                      <a:pt x="8520" y="10723"/>
                      <a:pt x="8671" y="10347"/>
                      <a:pt x="8598" y="9893"/>
                    </a:cubicBezTo>
                    <a:cubicBezTo>
                      <a:pt x="8750" y="9893"/>
                      <a:pt x="8901" y="9966"/>
                      <a:pt x="8925" y="10135"/>
                    </a:cubicBezTo>
                    <a:cubicBezTo>
                      <a:pt x="8937" y="10172"/>
                      <a:pt x="8962" y="10208"/>
                      <a:pt x="8986" y="10238"/>
                    </a:cubicBezTo>
                    <a:cubicBezTo>
                      <a:pt x="8998" y="10269"/>
                      <a:pt x="9022" y="10299"/>
                      <a:pt x="9034" y="10323"/>
                    </a:cubicBezTo>
                    <a:cubicBezTo>
                      <a:pt x="9052" y="10353"/>
                      <a:pt x="9077" y="10378"/>
                      <a:pt x="9095" y="10402"/>
                    </a:cubicBezTo>
                    <a:cubicBezTo>
                      <a:pt x="9591" y="10795"/>
                      <a:pt x="9210" y="11552"/>
                      <a:pt x="9743" y="11927"/>
                    </a:cubicBezTo>
                    <a:cubicBezTo>
                      <a:pt x="9864" y="11510"/>
                      <a:pt x="9882" y="11098"/>
                      <a:pt x="10082" y="10723"/>
                    </a:cubicBezTo>
                    <a:cubicBezTo>
                      <a:pt x="10094" y="10692"/>
                      <a:pt x="10118" y="10656"/>
                      <a:pt x="10142" y="10626"/>
                    </a:cubicBezTo>
                    <a:cubicBezTo>
                      <a:pt x="10197" y="10565"/>
                      <a:pt x="10269" y="10493"/>
                      <a:pt x="10269" y="10493"/>
                    </a:cubicBezTo>
                    <a:cubicBezTo>
                      <a:pt x="10572" y="10717"/>
                      <a:pt x="10499" y="11249"/>
                      <a:pt x="10802" y="11322"/>
                    </a:cubicBezTo>
                    <a:cubicBezTo>
                      <a:pt x="10823" y="11327"/>
                      <a:pt x="10841" y="11330"/>
                      <a:pt x="10858" y="11330"/>
                    </a:cubicBezTo>
                    <a:cubicBezTo>
                      <a:pt x="11086" y="11330"/>
                      <a:pt x="10964" y="10858"/>
                      <a:pt x="11105" y="10717"/>
                    </a:cubicBezTo>
                    <a:cubicBezTo>
                      <a:pt x="11177" y="10717"/>
                      <a:pt x="11256" y="10717"/>
                      <a:pt x="11335" y="10795"/>
                    </a:cubicBezTo>
                    <a:lnTo>
                      <a:pt x="11420" y="10874"/>
                    </a:lnTo>
                    <a:cubicBezTo>
                      <a:pt x="11862" y="11171"/>
                      <a:pt x="11632" y="11927"/>
                      <a:pt x="12164" y="12158"/>
                    </a:cubicBezTo>
                    <a:cubicBezTo>
                      <a:pt x="12316" y="11855"/>
                      <a:pt x="12237" y="11552"/>
                      <a:pt x="12576" y="11352"/>
                    </a:cubicBezTo>
                    <a:cubicBezTo>
                      <a:pt x="12624" y="11352"/>
                      <a:pt x="12661" y="11352"/>
                      <a:pt x="12709" y="11370"/>
                    </a:cubicBezTo>
                    <a:cubicBezTo>
                      <a:pt x="13005" y="11395"/>
                      <a:pt x="13064" y="11982"/>
                      <a:pt x="13231" y="11982"/>
                    </a:cubicBezTo>
                    <a:cubicBezTo>
                      <a:pt x="13273" y="11982"/>
                      <a:pt x="13321" y="11945"/>
                      <a:pt x="13381" y="11855"/>
                    </a:cubicBezTo>
                    <a:cubicBezTo>
                      <a:pt x="13605" y="11625"/>
                      <a:pt x="13605" y="11171"/>
                      <a:pt x="13896" y="10874"/>
                    </a:cubicBezTo>
                    <a:cubicBezTo>
                      <a:pt x="13926" y="10844"/>
                      <a:pt x="13956" y="10826"/>
                      <a:pt x="13981" y="10795"/>
                    </a:cubicBezTo>
                    <a:cubicBezTo>
                      <a:pt x="14059" y="10711"/>
                      <a:pt x="14138" y="10620"/>
                      <a:pt x="14199" y="10523"/>
                    </a:cubicBezTo>
                    <a:cubicBezTo>
                      <a:pt x="14223" y="10493"/>
                      <a:pt x="14235" y="10450"/>
                      <a:pt x="14259" y="10420"/>
                    </a:cubicBezTo>
                    <a:cubicBezTo>
                      <a:pt x="14271" y="10390"/>
                      <a:pt x="14295" y="10353"/>
                      <a:pt x="14314" y="10323"/>
                    </a:cubicBezTo>
                    <a:cubicBezTo>
                      <a:pt x="14362" y="10269"/>
                      <a:pt x="14441" y="10045"/>
                      <a:pt x="14513" y="10045"/>
                    </a:cubicBezTo>
                    <a:cubicBezTo>
                      <a:pt x="14665" y="10045"/>
                      <a:pt x="14592" y="10420"/>
                      <a:pt x="14816" y="10420"/>
                    </a:cubicBezTo>
                    <a:cubicBezTo>
                      <a:pt x="14816" y="9893"/>
                      <a:pt x="14743" y="9360"/>
                      <a:pt x="14768" y="8834"/>
                    </a:cubicBezTo>
                    <a:lnTo>
                      <a:pt x="14768" y="8755"/>
                    </a:lnTo>
                    <a:cubicBezTo>
                      <a:pt x="14937" y="7586"/>
                      <a:pt x="14865" y="6503"/>
                      <a:pt x="15979" y="5679"/>
                    </a:cubicBezTo>
                    <a:cubicBezTo>
                      <a:pt x="16209" y="5480"/>
                      <a:pt x="17165" y="4874"/>
                      <a:pt x="17141" y="4535"/>
                    </a:cubicBezTo>
                    <a:cubicBezTo>
                      <a:pt x="17105" y="4087"/>
                      <a:pt x="15900" y="3258"/>
                      <a:pt x="15567" y="2961"/>
                    </a:cubicBezTo>
                    <a:cubicBezTo>
                      <a:pt x="15228" y="2664"/>
                      <a:pt x="14816" y="2477"/>
                      <a:pt x="14410" y="2295"/>
                    </a:cubicBezTo>
                    <a:cubicBezTo>
                      <a:pt x="14138" y="2174"/>
                      <a:pt x="13847" y="2059"/>
                      <a:pt x="13551" y="2035"/>
                    </a:cubicBezTo>
                    <a:cubicBezTo>
                      <a:pt x="13528" y="2033"/>
                      <a:pt x="13506" y="2033"/>
                      <a:pt x="13483" y="2033"/>
                    </a:cubicBezTo>
                    <a:cubicBezTo>
                      <a:pt x="12874" y="2033"/>
                      <a:pt x="12277" y="2425"/>
                      <a:pt x="11689" y="2425"/>
                    </a:cubicBezTo>
                    <a:cubicBezTo>
                      <a:pt x="11587" y="2425"/>
                      <a:pt x="11485" y="2414"/>
                      <a:pt x="11383" y="2386"/>
                    </a:cubicBezTo>
                    <a:cubicBezTo>
                      <a:pt x="10705" y="2198"/>
                      <a:pt x="10306" y="1369"/>
                      <a:pt x="9609" y="1350"/>
                    </a:cubicBezTo>
                    <a:cubicBezTo>
                      <a:pt x="9586" y="1349"/>
                      <a:pt x="9562" y="1349"/>
                      <a:pt x="9538" y="1349"/>
                    </a:cubicBezTo>
                    <a:cubicBezTo>
                      <a:pt x="9478" y="1349"/>
                      <a:pt x="9416" y="1352"/>
                      <a:pt x="9356" y="1352"/>
                    </a:cubicBezTo>
                    <a:cubicBezTo>
                      <a:pt x="9232" y="1352"/>
                      <a:pt x="9114" y="1339"/>
                      <a:pt x="9028" y="1260"/>
                    </a:cubicBezTo>
                    <a:cubicBezTo>
                      <a:pt x="8943" y="1181"/>
                      <a:pt x="8913" y="1066"/>
                      <a:pt x="8883" y="963"/>
                    </a:cubicBezTo>
                    <a:cubicBezTo>
                      <a:pt x="8786" y="636"/>
                      <a:pt x="8604" y="327"/>
                      <a:pt x="8326" y="140"/>
                    </a:cubicBezTo>
                    <a:cubicBezTo>
                      <a:pt x="8183" y="50"/>
                      <a:pt x="8012" y="0"/>
                      <a:pt x="7845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371;p19">
                <a:extLst>
                  <a:ext uri="{FF2B5EF4-FFF2-40B4-BE49-F238E27FC236}">
                    <a16:creationId xmlns:a16="http://schemas.microsoft.com/office/drawing/2014/main" id="{1E1A6703-F7B7-4B67-86B6-933692C57636}"/>
                  </a:ext>
                </a:extLst>
              </p:cNvPr>
              <p:cNvSpPr/>
              <p:nvPr/>
            </p:nvSpPr>
            <p:spPr>
              <a:xfrm>
                <a:off x="1678731" y="1908762"/>
                <a:ext cx="373619" cy="1961338"/>
              </a:xfrm>
              <a:custGeom>
                <a:avLst/>
                <a:gdLst/>
                <a:ahLst/>
                <a:cxnLst/>
                <a:rect l="l" t="t" r="r" b="b"/>
                <a:pathLst>
                  <a:path w="2308" h="12116" extrusionOk="0">
                    <a:moveTo>
                      <a:pt x="43" y="1"/>
                    </a:moveTo>
                    <a:lnTo>
                      <a:pt x="43" y="1"/>
                    </a:lnTo>
                    <a:cubicBezTo>
                      <a:pt x="467" y="776"/>
                      <a:pt x="291" y="1726"/>
                      <a:pt x="618" y="2544"/>
                    </a:cubicBezTo>
                    <a:cubicBezTo>
                      <a:pt x="733" y="2840"/>
                      <a:pt x="915" y="3113"/>
                      <a:pt x="975" y="3421"/>
                    </a:cubicBezTo>
                    <a:cubicBezTo>
                      <a:pt x="1036" y="3700"/>
                      <a:pt x="988" y="4003"/>
                      <a:pt x="1103" y="4275"/>
                    </a:cubicBezTo>
                    <a:cubicBezTo>
                      <a:pt x="1139" y="4372"/>
                      <a:pt x="1199" y="4475"/>
                      <a:pt x="1224" y="4578"/>
                    </a:cubicBezTo>
                    <a:cubicBezTo>
                      <a:pt x="1254" y="4711"/>
                      <a:pt x="1218" y="4850"/>
                      <a:pt x="1181" y="4977"/>
                    </a:cubicBezTo>
                    <a:cubicBezTo>
                      <a:pt x="975" y="5637"/>
                      <a:pt x="606" y="6273"/>
                      <a:pt x="582" y="6951"/>
                    </a:cubicBezTo>
                    <a:cubicBezTo>
                      <a:pt x="576" y="7205"/>
                      <a:pt x="594" y="7502"/>
                      <a:pt x="376" y="7660"/>
                    </a:cubicBezTo>
                    <a:cubicBezTo>
                      <a:pt x="309" y="7714"/>
                      <a:pt x="225" y="7732"/>
                      <a:pt x="158" y="7787"/>
                    </a:cubicBezTo>
                    <a:cubicBezTo>
                      <a:pt x="7" y="7908"/>
                      <a:pt x="1" y="8108"/>
                      <a:pt x="1" y="8289"/>
                    </a:cubicBezTo>
                    <a:cubicBezTo>
                      <a:pt x="1" y="9542"/>
                      <a:pt x="1" y="10790"/>
                      <a:pt x="7" y="12049"/>
                    </a:cubicBezTo>
                    <a:lnTo>
                      <a:pt x="2307" y="12116"/>
                    </a:lnTo>
                    <a:cubicBezTo>
                      <a:pt x="2059" y="11559"/>
                      <a:pt x="1769" y="11020"/>
                      <a:pt x="1442" y="10499"/>
                    </a:cubicBezTo>
                    <a:cubicBezTo>
                      <a:pt x="1351" y="10354"/>
                      <a:pt x="1254" y="10202"/>
                      <a:pt x="1230" y="10033"/>
                    </a:cubicBezTo>
                    <a:cubicBezTo>
                      <a:pt x="1212" y="9900"/>
                      <a:pt x="1242" y="9754"/>
                      <a:pt x="1272" y="9621"/>
                    </a:cubicBezTo>
                    <a:lnTo>
                      <a:pt x="1454" y="8804"/>
                    </a:lnTo>
                    <a:cubicBezTo>
                      <a:pt x="1496" y="8592"/>
                      <a:pt x="1551" y="8380"/>
                      <a:pt x="1678" y="8198"/>
                    </a:cubicBezTo>
                    <a:cubicBezTo>
                      <a:pt x="1686" y="8188"/>
                      <a:pt x="1687" y="8183"/>
                      <a:pt x="1682" y="8183"/>
                    </a:cubicBezTo>
                    <a:cubicBezTo>
                      <a:pt x="1645" y="8183"/>
                      <a:pt x="1284" y="8443"/>
                      <a:pt x="1187" y="8443"/>
                    </a:cubicBezTo>
                    <a:cubicBezTo>
                      <a:pt x="1172" y="8443"/>
                      <a:pt x="1163" y="8437"/>
                      <a:pt x="1163" y="8422"/>
                    </a:cubicBezTo>
                    <a:cubicBezTo>
                      <a:pt x="1163" y="8035"/>
                      <a:pt x="1430" y="7369"/>
                      <a:pt x="1417" y="7242"/>
                    </a:cubicBezTo>
                    <a:cubicBezTo>
                      <a:pt x="1399" y="6969"/>
                      <a:pt x="1526" y="6110"/>
                      <a:pt x="1629" y="5813"/>
                    </a:cubicBezTo>
                    <a:cubicBezTo>
                      <a:pt x="1702" y="5625"/>
                      <a:pt x="1865" y="5462"/>
                      <a:pt x="1871" y="5268"/>
                    </a:cubicBezTo>
                    <a:cubicBezTo>
                      <a:pt x="1871" y="5080"/>
                      <a:pt x="1732" y="4917"/>
                      <a:pt x="1623" y="4753"/>
                    </a:cubicBezTo>
                    <a:cubicBezTo>
                      <a:pt x="1430" y="4445"/>
                      <a:pt x="1375" y="4057"/>
                      <a:pt x="1490" y="3706"/>
                    </a:cubicBezTo>
                    <a:cubicBezTo>
                      <a:pt x="1520" y="3609"/>
                      <a:pt x="1563" y="3512"/>
                      <a:pt x="1581" y="3403"/>
                    </a:cubicBezTo>
                    <a:cubicBezTo>
                      <a:pt x="1599" y="3179"/>
                      <a:pt x="1460" y="2961"/>
                      <a:pt x="1351" y="2749"/>
                    </a:cubicBezTo>
                    <a:cubicBezTo>
                      <a:pt x="1042" y="2144"/>
                      <a:pt x="994" y="1430"/>
                      <a:pt x="1236" y="794"/>
                    </a:cubicBez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372;p19">
                <a:extLst>
                  <a:ext uri="{FF2B5EF4-FFF2-40B4-BE49-F238E27FC236}">
                    <a16:creationId xmlns:a16="http://schemas.microsoft.com/office/drawing/2014/main" id="{0D46669C-313A-4689-B2EF-BBEE83CEA68E}"/>
                  </a:ext>
                </a:extLst>
              </p:cNvPr>
              <p:cNvSpPr/>
              <p:nvPr/>
            </p:nvSpPr>
            <p:spPr>
              <a:xfrm>
                <a:off x="1841419" y="2130375"/>
                <a:ext cx="339300" cy="1214424"/>
              </a:xfrm>
              <a:custGeom>
                <a:avLst/>
                <a:gdLst/>
                <a:ahLst/>
                <a:cxnLst/>
                <a:rect l="l" t="t" r="r" b="b"/>
                <a:pathLst>
                  <a:path w="2096" h="7502" extrusionOk="0">
                    <a:moveTo>
                      <a:pt x="1902" y="0"/>
                    </a:moveTo>
                    <a:lnTo>
                      <a:pt x="1841" y="12"/>
                    </a:lnTo>
                    <a:cubicBezTo>
                      <a:pt x="1993" y="630"/>
                      <a:pt x="1962" y="1296"/>
                      <a:pt x="1756" y="1883"/>
                    </a:cubicBezTo>
                    <a:cubicBezTo>
                      <a:pt x="1702" y="2028"/>
                      <a:pt x="1635" y="2180"/>
                      <a:pt x="1611" y="2361"/>
                    </a:cubicBezTo>
                    <a:cubicBezTo>
                      <a:pt x="1593" y="2452"/>
                      <a:pt x="1605" y="2537"/>
                      <a:pt x="1605" y="2615"/>
                    </a:cubicBezTo>
                    <a:cubicBezTo>
                      <a:pt x="1611" y="2694"/>
                      <a:pt x="1611" y="2767"/>
                      <a:pt x="1605" y="2846"/>
                    </a:cubicBezTo>
                    <a:cubicBezTo>
                      <a:pt x="1587" y="2997"/>
                      <a:pt x="1557" y="3154"/>
                      <a:pt x="1526" y="3312"/>
                    </a:cubicBezTo>
                    <a:lnTo>
                      <a:pt x="1436" y="3790"/>
                    </a:lnTo>
                    <a:cubicBezTo>
                      <a:pt x="1308" y="4420"/>
                      <a:pt x="1163" y="5037"/>
                      <a:pt x="933" y="5625"/>
                    </a:cubicBezTo>
                    <a:cubicBezTo>
                      <a:pt x="703" y="6206"/>
                      <a:pt x="358" y="6726"/>
                      <a:pt x="1" y="7265"/>
                    </a:cubicBezTo>
                    <a:lnTo>
                      <a:pt x="388" y="7501"/>
                    </a:lnTo>
                    <a:cubicBezTo>
                      <a:pt x="721" y="6944"/>
                      <a:pt x="1060" y="6369"/>
                      <a:pt x="1272" y="5746"/>
                    </a:cubicBezTo>
                    <a:cubicBezTo>
                      <a:pt x="1490" y="5116"/>
                      <a:pt x="1605" y="4474"/>
                      <a:pt x="1696" y="3826"/>
                    </a:cubicBezTo>
                    <a:lnTo>
                      <a:pt x="1763" y="3354"/>
                    </a:lnTo>
                    <a:cubicBezTo>
                      <a:pt x="1787" y="3191"/>
                      <a:pt x="1811" y="3033"/>
                      <a:pt x="1817" y="2858"/>
                    </a:cubicBezTo>
                    <a:cubicBezTo>
                      <a:pt x="1823" y="2779"/>
                      <a:pt x="1817" y="2694"/>
                      <a:pt x="1811" y="2609"/>
                    </a:cubicBezTo>
                    <a:cubicBezTo>
                      <a:pt x="1799" y="2525"/>
                      <a:pt x="1793" y="2452"/>
                      <a:pt x="1799" y="2385"/>
                    </a:cubicBezTo>
                    <a:cubicBezTo>
                      <a:pt x="1811" y="2246"/>
                      <a:pt x="1872" y="2095"/>
                      <a:pt x="1914" y="1937"/>
                    </a:cubicBezTo>
                    <a:cubicBezTo>
                      <a:pt x="2096" y="1302"/>
                      <a:pt x="2089" y="618"/>
                      <a:pt x="1902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373;p19">
                <a:extLst>
                  <a:ext uri="{FF2B5EF4-FFF2-40B4-BE49-F238E27FC236}">
                    <a16:creationId xmlns:a16="http://schemas.microsoft.com/office/drawing/2014/main" id="{D3265EC4-303E-4047-8FCB-7DEB3FD6CC57}"/>
                  </a:ext>
                </a:extLst>
              </p:cNvPr>
              <p:cNvSpPr/>
              <p:nvPr/>
            </p:nvSpPr>
            <p:spPr>
              <a:xfrm>
                <a:off x="1876708" y="2664413"/>
                <a:ext cx="473499" cy="657880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4064" extrusionOk="0">
                    <a:moveTo>
                      <a:pt x="2852" y="1"/>
                    </a:moveTo>
                    <a:cubicBezTo>
                      <a:pt x="2852" y="98"/>
                      <a:pt x="2816" y="194"/>
                      <a:pt x="2755" y="273"/>
                    </a:cubicBezTo>
                    <a:cubicBezTo>
                      <a:pt x="2701" y="346"/>
                      <a:pt x="2622" y="418"/>
                      <a:pt x="2537" y="467"/>
                    </a:cubicBezTo>
                    <a:cubicBezTo>
                      <a:pt x="2362" y="582"/>
                      <a:pt x="2174" y="642"/>
                      <a:pt x="1968" y="709"/>
                    </a:cubicBezTo>
                    <a:cubicBezTo>
                      <a:pt x="1762" y="782"/>
                      <a:pt x="1563" y="848"/>
                      <a:pt x="1369" y="994"/>
                    </a:cubicBezTo>
                    <a:cubicBezTo>
                      <a:pt x="1278" y="1060"/>
                      <a:pt x="1199" y="1157"/>
                      <a:pt x="1139" y="1254"/>
                    </a:cubicBezTo>
                    <a:cubicBezTo>
                      <a:pt x="1078" y="1357"/>
                      <a:pt x="1030" y="1472"/>
                      <a:pt x="1000" y="1575"/>
                    </a:cubicBezTo>
                    <a:cubicBezTo>
                      <a:pt x="969" y="1684"/>
                      <a:pt x="945" y="1787"/>
                      <a:pt x="927" y="1896"/>
                    </a:cubicBezTo>
                    <a:cubicBezTo>
                      <a:pt x="903" y="1993"/>
                      <a:pt x="879" y="2089"/>
                      <a:pt x="848" y="2186"/>
                    </a:cubicBezTo>
                    <a:cubicBezTo>
                      <a:pt x="794" y="2386"/>
                      <a:pt x="727" y="2574"/>
                      <a:pt x="642" y="2755"/>
                    </a:cubicBezTo>
                    <a:cubicBezTo>
                      <a:pt x="479" y="3119"/>
                      <a:pt x="261" y="3470"/>
                      <a:pt x="1" y="3773"/>
                    </a:cubicBezTo>
                    <a:lnTo>
                      <a:pt x="370" y="4063"/>
                    </a:lnTo>
                    <a:cubicBezTo>
                      <a:pt x="630" y="3700"/>
                      <a:pt x="842" y="3312"/>
                      <a:pt x="988" y="2901"/>
                    </a:cubicBezTo>
                    <a:cubicBezTo>
                      <a:pt x="1060" y="2695"/>
                      <a:pt x="1115" y="2483"/>
                      <a:pt x="1157" y="2271"/>
                    </a:cubicBezTo>
                    <a:cubicBezTo>
                      <a:pt x="1205" y="2059"/>
                      <a:pt x="1218" y="1841"/>
                      <a:pt x="1260" y="1647"/>
                    </a:cubicBezTo>
                    <a:cubicBezTo>
                      <a:pt x="1296" y="1454"/>
                      <a:pt x="1369" y="1278"/>
                      <a:pt x="1508" y="1157"/>
                    </a:cubicBezTo>
                    <a:cubicBezTo>
                      <a:pt x="1654" y="1030"/>
                      <a:pt x="1841" y="945"/>
                      <a:pt x="2029" y="860"/>
                    </a:cubicBezTo>
                    <a:cubicBezTo>
                      <a:pt x="2217" y="782"/>
                      <a:pt x="2422" y="697"/>
                      <a:pt x="2598" y="558"/>
                    </a:cubicBezTo>
                    <a:cubicBezTo>
                      <a:pt x="2683" y="491"/>
                      <a:pt x="2761" y="418"/>
                      <a:pt x="2822" y="315"/>
                    </a:cubicBezTo>
                    <a:cubicBezTo>
                      <a:pt x="2883" y="225"/>
                      <a:pt x="2925" y="116"/>
                      <a:pt x="2913" y="1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374;p19">
                <a:extLst>
                  <a:ext uri="{FF2B5EF4-FFF2-40B4-BE49-F238E27FC236}">
                    <a16:creationId xmlns:a16="http://schemas.microsoft.com/office/drawing/2014/main" id="{EFE4A32F-9633-47E9-8AF0-7BE3D5410A08}"/>
                  </a:ext>
                </a:extLst>
              </p:cNvPr>
              <p:cNvSpPr/>
              <p:nvPr/>
            </p:nvSpPr>
            <p:spPr>
              <a:xfrm>
                <a:off x="1807101" y="2893796"/>
                <a:ext cx="894063" cy="583254"/>
              </a:xfrm>
              <a:custGeom>
                <a:avLst/>
                <a:gdLst/>
                <a:ahLst/>
                <a:cxnLst/>
                <a:rect l="l" t="t" r="r" b="b"/>
                <a:pathLst>
                  <a:path w="5523" h="3603" extrusionOk="0">
                    <a:moveTo>
                      <a:pt x="5468" y="0"/>
                    </a:moveTo>
                    <a:cubicBezTo>
                      <a:pt x="5177" y="539"/>
                      <a:pt x="4875" y="1072"/>
                      <a:pt x="4457" y="1508"/>
                    </a:cubicBezTo>
                    <a:cubicBezTo>
                      <a:pt x="4251" y="1720"/>
                      <a:pt x="4015" y="1908"/>
                      <a:pt x="3761" y="2053"/>
                    </a:cubicBezTo>
                    <a:cubicBezTo>
                      <a:pt x="3633" y="2125"/>
                      <a:pt x="3494" y="2186"/>
                      <a:pt x="3361" y="2234"/>
                    </a:cubicBezTo>
                    <a:cubicBezTo>
                      <a:pt x="3294" y="2253"/>
                      <a:pt x="3234" y="2271"/>
                      <a:pt x="3167" y="2271"/>
                    </a:cubicBezTo>
                    <a:cubicBezTo>
                      <a:pt x="3107" y="2271"/>
                      <a:pt x="3046" y="2265"/>
                      <a:pt x="2980" y="2240"/>
                    </a:cubicBezTo>
                    <a:cubicBezTo>
                      <a:pt x="2913" y="2216"/>
                      <a:pt x="2840" y="2192"/>
                      <a:pt x="2762" y="2174"/>
                    </a:cubicBezTo>
                    <a:cubicBezTo>
                      <a:pt x="2677" y="2150"/>
                      <a:pt x="2604" y="2125"/>
                      <a:pt x="2525" y="2113"/>
                    </a:cubicBezTo>
                    <a:cubicBezTo>
                      <a:pt x="2374" y="2083"/>
                      <a:pt x="2217" y="2059"/>
                      <a:pt x="2059" y="2041"/>
                    </a:cubicBezTo>
                    <a:cubicBezTo>
                      <a:pt x="1938" y="2029"/>
                      <a:pt x="1818" y="2024"/>
                      <a:pt x="1698" y="2024"/>
                    </a:cubicBezTo>
                    <a:cubicBezTo>
                      <a:pt x="1500" y="2024"/>
                      <a:pt x="1302" y="2039"/>
                      <a:pt x="1103" y="2065"/>
                    </a:cubicBezTo>
                    <a:cubicBezTo>
                      <a:pt x="1030" y="2071"/>
                      <a:pt x="945" y="2089"/>
                      <a:pt x="867" y="2101"/>
                    </a:cubicBezTo>
                    <a:cubicBezTo>
                      <a:pt x="788" y="2119"/>
                      <a:pt x="709" y="2132"/>
                      <a:pt x="612" y="2174"/>
                    </a:cubicBezTo>
                    <a:cubicBezTo>
                      <a:pt x="570" y="2192"/>
                      <a:pt x="515" y="2216"/>
                      <a:pt x="467" y="2253"/>
                    </a:cubicBezTo>
                    <a:cubicBezTo>
                      <a:pt x="425" y="2295"/>
                      <a:pt x="382" y="2331"/>
                      <a:pt x="358" y="2374"/>
                    </a:cubicBezTo>
                    <a:cubicBezTo>
                      <a:pt x="285" y="2458"/>
                      <a:pt x="249" y="2543"/>
                      <a:pt x="219" y="2616"/>
                    </a:cubicBezTo>
                    <a:cubicBezTo>
                      <a:pt x="92" y="2919"/>
                      <a:pt x="7" y="3246"/>
                      <a:pt x="1" y="3585"/>
                    </a:cubicBezTo>
                    <a:lnTo>
                      <a:pt x="455" y="3603"/>
                    </a:lnTo>
                    <a:cubicBezTo>
                      <a:pt x="443" y="3330"/>
                      <a:pt x="497" y="3046"/>
                      <a:pt x="594" y="2785"/>
                    </a:cubicBezTo>
                    <a:cubicBezTo>
                      <a:pt x="618" y="2713"/>
                      <a:pt x="649" y="2652"/>
                      <a:pt x="673" y="2616"/>
                    </a:cubicBezTo>
                    <a:cubicBezTo>
                      <a:pt x="703" y="2573"/>
                      <a:pt x="715" y="2555"/>
                      <a:pt x="764" y="2531"/>
                    </a:cubicBezTo>
                    <a:cubicBezTo>
                      <a:pt x="812" y="2513"/>
                      <a:pt x="879" y="2489"/>
                      <a:pt x="951" y="2471"/>
                    </a:cubicBezTo>
                    <a:cubicBezTo>
                      <a:pt x="1024" y="2458"/>
                      <a:pt x="1097" y="2440"/>
                      <a:pt x="1163" y="2428"/>
                    </a:cubicBezTo>
                    <a:cubicBezTo>
                      <a:pt x="1391" y="2381"/>
                      <a:pt x="1622" y="2356"/>
                      <a:pt x="1851" y="2356"/>
                    </a:cubicBezTo>
                    <a:cubicBezTo>
                      <a:pt x="1914" y="2356"/>
                      <a:pt x="1978" y="2358"/>
                      <a:pt x="2041" y="2362"/>
                    </a:cubicBezTo>
                    <a:cubicBezTo>
                      <a:pt x="2186" y="2368"/>
                      <a:pt x="2338" y="2386"/>
                      <a:pt x="2483" y="2404"/>
                    </a:cubicBezTo>
                    <a:cubicBezTo>
                      <a:pt x="2556" y="2416"/>
                      <a:pt x="2628" y="2428"/>
                      <a:pt x="2701" y="2440"/>
                    </a:cubicBezTo>
                    <a:cubicBezTo>
                      <a:pt x="2768" y="2458"/>
                      <a:pt x="2834" y="2477"/>
                      <a:pt x="2919" y="2495"/>
                    </a:cubicBezTo>
                    <a:cubicBezTo>
                      <a:pt x="2984" y="2510"/>
                      <a:pt x="3057" y="2521"/>
                      <a:pt x="3135" y="2521"/>
                    </a:cubicBezTo>
                    <a:cubicBezTo>
                      <a:pt x="3151" y="2521"/>
                      <a:pt x="3168" y="2520"/>
                      <a:pt x="3185" y="2519"/>
                    </a:cubicBezTo>
                    <a:cubicBezTo>
                      <a:pt x="3282" y="2513"/>
                      <a:pt x="3367" y="2483"/>
                      <a:pt x="3440" y="2452"/>
                    </a:cubicBezTo>
                    <a:cubicBezTo>
                      <a:pt x="3591" y="2392"/>
                      <a:pt x="3730" y="2313"/>
                      <a:pt x="3864" y="2234"/>
                    </a:cubicBezTo>
                    <a:cubicBezTo>
                      <a:pt x="4136" y="2059"/>
                      <a:pt x="4372" y="1847"/>
                      <a:pt x="4578" y="1611"/>
                    </a:cubicBezTo>
                    <a:cubicBezTo>
                      <a:pt x="4984" y="1145"/>
                      <a:pt x="5256" y="582"/>
                      <a:pt x="5522" y="31"/>
                    </a:cubicBezTo>
                    <a:lnTo>
                      <a:pt x="5468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375;p19">
                <a:extLst>
                  <a:ext uri="{FF2B5EF4-FFF2-40B4-BE49-F238E27FC236}">
                    <a16:creationId xmlns:a16="http://schemas.microsoft.com/office/drawing/2014/main" id="{36F7126D-5144-4FB0-B237-5F60ECD3DFBC}"/>
                  </a:ext>
                </a:extLst>
              </p:cNvPr>
              <p:cNvSpPr/>
              <p:nvPr/>
            </p:nvSpPr>
            <p:spPr>
              <a:xfrm>
                <a:off x="1768897" y="2674288"/>
                <a:ext cx="681353" cy="887102"/>
              </a:xfrm>
              <a:custGeom>
                <a:avLst/>
                <a:gdLst/>
                <a:ahLst/>
                <a:cxnLst/>
                <a:rect l="l" t="t" r="r" b="b"/>
                <a:pathLst>
                  <a:path w="4209" h="5480" extrusionOk="0">
                    <a:moveTo>
                      <a:pt x="4148" y="0"/>
                    </a:moveTo>
                    <a:lnTo>
                      <a:pt x="3972" y="2034"/>
                    </a:lnTo>
                    <a:lnTo>
                      <a:pt x="3930" y="2543"/>
                    </a:lnTo>
                    <a:cubicBezTo>
                      <a:pt x="3912" y="2719"/>
                      <a:pt x="3900" y="2876"/>
                      <a:pt x="3839" y="3015"/>
                    </a:cubicBezTo>
                    <a:cubicBezTo>
                      <a:pt x="3785" y="3148"/>
                      <a:pt x="3682" y="3245"/>
                      <a:pt x="3543" y="3318"/>
                    </a:cubicBezTo>
                    <a:cubicBezTo>
                      <a:pt x="3409" y="3385"/>
                      <a:pt x="3258" y="3415"/>
                      <a:pt x="3094" y="3421"/>
                    </a:cubicBezTo>
                    <a:cubicBezTo>
                      <a:pt x="3058" y="3424"/>
                      <a:pt x="3022" y="3425"/>
                      <a:pt x="2985" y="3425"/>
                    </a:cubicBezTo>
                    <a:cubicBezTo>
                      <a:pt x="2704" y="3425"/>
                      <a:pt x="2411" y="3351"/>
                      <a:pt x="2096" y="3324"/>
                    </a:cubicBezTo>
                    <a:cubicBezTo>
                      <a:pt x="2037" y="3318"/>
                      <a:pt x="1978" y="3316"/>
                      <a:pt x="1919" y="3316"/>
                    </a:cubicBezTo>
                    <a:cubicBezTo>
                      <a:pt x="1794" y="3316"/>
                      <a:pt x="1668" y="3328"/>
                      <a:pt x="1545" y="3348"/>
                    </a:cubicBezTo>
                    <a:cubicBezTo>
                      <a:pt x="1363" y="3385"/>
                      <a:pt x="1181" y="3445"/>
                      <a:pt x="1018" y="3530"/>
                    </a:cubicBezTo>
                    <a:cubicBezTo>
                      <a:pt x="848" y="3609"/>
                      <a:pt x="691" y="3724"/>
                      <a:pt x="552" y="3851"/>
                    </a:cubicBezTo>
                    <a:cubicBezTo>
                      <a:pt x="418" y="3990"/>
                      <a:pt x="297" y="4147"/>
                      <a:pt x="213" y="4323"/>
                    </a:cubicBezTo>
                    <a:cubicBezTo>
                      <a:pt x="49" y="4668"/>
                      <a:pt x="1" y="5092"/>
                      <a:pt x="140" y="5479"/>
                    </a:cubicBezTo>
                    <a:lnTo>
                      <a:pt x="564" y="5304"/>
                    </a:lnTo>
                    <a:cubicBezTo>
                      <a:pt x="455" y="5050"/>
                      <a:pt x="473" y="4741"/>
                      <a:pt x="582" y="4474"/>
                    </a:cubicBezTo>
                    <a:cubicBezTo>
                      <a:pt x="697" y="4208"/>
                      <a:pt x="915" y="3984"/>
                      <a:pt x="1181" y="3833"/>
                    </a:cubicBezTo>
                    <a:cubicBezTo>
                      <a:pt x="1321" y="3754"/>
                      <a:pt x="1460" y="3699"/>
                      <a:pt x="1611" y="3663"/>
                    </a:cubicBezTo>
                    <a:cubicBezTo>
                      <a:pt x="1731" y="3634"/>
                      <a:pt x="1851" y="3617"/>
                      <a:pt x="1976" y="3617"/>
                    </a:cubicBezTo>
                    <a:cubicBezTo>
                      <a:pt x="2010" y="3617"/>
                      <a:pt x="2043" y="3618"/>
                      <a:pt x="2077" y="3621"/>
                    </a:cubicBezTo>
                    <a:cubicBezTo>
                      <a:pt x="2334" y="3626"/>
                      <a:pt x="2607" y="3681"/>
                      <a:pt x="2895" y="3681"/>
                    </a:cubicBezTo>
                    <a:cubicBezTo>
                      <a:pt x="2967" y="3681"/>
                      <a:pt x="3039" y="3678"/>
                      <a:pt x="3113" y="3669"/>
                    </a:cubicBezTo>
                    <a:cubicBezTo>
                      <a:pt x="3294" y="3657"/>
                      <a:pt x="3482" y="3609"/>
                      <a:pt x="3651" y="3518"/>
                    </a:cubicBezTo>
                    <a:cubicBezTo>
                      <a:pt x="3730" y="3475"/>
                      <a:pt x="3809" y="3415"/>
                      <a:pt x="3876" y="3336"/>
                    </a:cubicBezTo>
                    <a:cubicBezTo>
                      <a:pt x="3942" y="3264"/>
                      <a:pt x="3997" y="3179"/>
                      <a:pt x="4027" y="3088"/>
                    </a:cubicBezTo>
                    <a:cubicBezTo>
                      <a:pt x="4093" y="2906"/>
                      <a:pt x="4106" y="2719"/>
                      <a:pt x="4112" y="2549"/>
                    </a:cubicBezTo>
                    <a:lnTo>
                      <a:pt x="4136" y="2047"/>
                    </a:lnTo>
                    <a:lnTo>
                      <a:pt x="4208" y="0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3" name="Google Shape;376;p19">
                <a:extLst>
                  <a:ext uri="{FF2B5EF4-FFF2-40B4-BE49-F238E27FC236}">
                    <a16:creationId xmlns:a16="http://schemas.microsoft.com/office/drawing/2014/main" id="{B901C32D-6BE2-4C56-96E3-62D50527DCCB}"/>
                  </a:ext>
                </a:extLst>
              </p:cNvPr>
              <p:cNvSpPr/>
              <p:nvPr/>
            </p:nvSpPr>
            <p:spPr>
              <a:xfrm>
                <a:off x="833885" y="2725280"/>
                <a:ext cx="928382" cy="1010617"/>
              </a:xfrm>
              <a:custGeom>
                <a:avLst/>
                <a:gdLst/>
                <a:ahLst/>
                <a:cxnLst/>
                <a:rect l="l" t="t" r="r" b="b"/>
                <a:pathLst>
                  <a:path w="5735" h="6243" extrusionOk="0">
                    <a:moveTo>
                      <a:pt x="55" y="0"/>
                    </a:moveTo>
                    <a:lnTo>
                      <a:pt x="1" y="42"/>
                    </a:lnTo>
                    <a:cubicBezTo>
                      <a:pt x="443" y="684"/>
                      <a:pt x="739" y="1405"/>
                      <a:pt x="1000" y="2137"/>
                    </a:cubicBezTo>
                    <a:cubicBezTo>
                      <a:pt x="1072" y="2319"/>
                      <a:pt x="1133" y="2507"/>
                      <a:pt x="1230" y="2688"/>
                    </a:cubicBezTo>
                    <a:cubicBezTo>
                      <a:pt x="1321" y="2870"/>
                      <a:pt x="1448" y="3045"/>
                      <a:pt x="1605" y="3179"/>
                    </a:cubicBezTo>
                    <a:cubicBezTo>
                      <a:pt x="1769" y="3318"/>
                      <a:pt x="1956" y="3427"/>
                      <a:pt x="2174" y="3463"/>
                    </a:cubicBezTo>
                    <a:cubicBezTo>
                      <a:pt x="2238" y="3477"/>
                      <a:pt x="2306" y="3483"/>
                      <a:pt x="2370" y="3483"/>
                    </a:cubicBezTo>
                    <a:cubicBezTo>
                      <a:pt x="2415" y="3483"/>
                      <a:pt x="2458" y="3480"/>
                      <a:pt x="2495" y="3475"/>
                    </a:cubicBezTo>
                    <a:cubicBezTo>
                      <a:pt x="2517" y="3474"/>
                      <a:pt x="2537" y="3473"/>
                      <a:pt x="2556" y="3473"/>
                    </a:cubicBezTo>
                    <a:cubicBezTo>
                      <a:pt x="2623" y="3473"/>
                      <a:pt x="2676" y="3482"/>
                      <a:pt x="2737" y="3506"/>
                    </a:cubicBezTo>
                    <a:cubicBezTo>
                      <a:pt x="2810" y="3536"/>
                      <a:pt x="2895" y="3584"/>
                      <a:pt x="2986" y="3627"/>
                    </a:cubicBezTo>
                    <a:cubicBezTo>
                      <a:pt x="3076" y="3675"/>
                      <a:pt x="3179" y="3711"/>
                      <a:pt x="3282" y="3742"/>
                    </a:cubicBezTo>
                    <a:cubicBezTo>
                      <a:pt x="3482" y="3796"/>
                      <a:pt x="3688" y="3826"/>
                      <a:pt x="3888" y="3839"/>
                    </a:cubicBezTo>
                    <a:cubicBezTo>
                      <a:pt x="4081" y="3863"/>
                      <a:pt x="4287" y="3869"/>
                      <a:pt x="4469" y="3887"/>
                    </a:cubicBezTo>
                    <a:cubicBezTo>
                      <a:pt x="4560" y="3899"/>
                      <a:pt x="4645" y="3911"/>
                      <a:pt x="4711" y="3941"/>
                    </a:cubicBezTo>
                    <a:cubicBezTo>
                      <a:pt x="4784" y="3972"/>
                      <a:pt x="4838" y="4008"/>
                      <a:pt x="4887" y="4063"/>
                    </a:cubicBezTo>
                    <a:cubicBezTo>
                      <a:pt x="5074" y="4274"/>
                      <a:pt x="5074" y="4686"/>
                      <a:pt x="5129" y="5074"/>
                    </a:cubicBezTo>
                    <a:lnTo>
                      <a:pt x="5262" y="6242"/>
                    </a:lnTo>
                    <a:lnTo>
                      <a:pt x="5734" y="6175"/>
                    </a:lnTo>
                    <a:lnTo>
                      <a:pt x="5541" y="5019"/>
                    </a:lnTo>
                    <a:lnTo>
                      <a:pt x="5498" y="4735"/>
                    </a:lnTo>
                    <a:lnTo>
                      <a:pt x="5474" y="4589"/>
                    </a:lnTo>
                    <a:cubicBezTo>
                      <a:pt x="5468" y="4541"/>
                      <a:pt x="5450" y="4492"/>
                      <a:pt x="5444" y="4438"/>
                    </a:cubicBezTo>
                    <a:cubicBezTo>
                      <a:pt x="5432" y="4329"/>
                      <a:pt x="5401" y="4226"/>
                      <a:pt x="5353" y="4117"/>
                    </a:cubicBezTo>
                    <a:cubicBezTo>
                      <a:pt x="5310" y="4014"/>
                      <a:pt x="5250" y="3905"/>
                      <a:pt x="5159" y="3814"/>
                    </a:cubicBezTo>
                    <a:cubicBezTo>
                      <a:pt x="5068" y="3723"/>
                      <a:pt x="4953" y="3657"/>
                      <a:pt x="4838" y="3621"/>
                    </a:cubicBezTo>
                    <a:cubicBezTo>
                      <a:pt x="4717" y="3584"/>
                      <a:pt x="4614" y="3566"/>
                      <a:pt x="4505" y="3560"/>
                    </a:cubicBezTo>
                    <a:cubicBezTo>
                      <a:pt x="4299" y="3542"/>
                      <a:pt x="4106" y="3542"/>
                      <a:pt x="3918" y="3536"/>
                    </a:cubicBezTo>
                    <a:cubicBezTo>
                      <a:pt x="3724" y="3530"/>
                      <a:pt x="3537" y="3512"/>
                      <a:pt x="3361" y="3469"/>
                    </a:cubicBezTo>
                    <a:cubicBezTo>
                      <a:pt x="3270" y="3451"/>
                      <a:pt x="3191" y="3421"/>
                      <a:pt x="3107" y="3384"/>
                    </a:cubicBezTo>
                    <a:cubicBezTo>
                      <a:pt x="3022" y="3348"/>
                      <a:pt x="2931" y="3300"/>
                      <a:pt x="2828" y="3263"/>
                    </a:cubicBezTo>
                    <a:cubicBezTo>
                      <a:pt x="2774" y="3239"/>
                      <a:pt x="2713" y="3233"/>
                      <a:pt x="2653" y="3227"/>
                    </a:cubicBezTo>
                    <a:cubicBezTo>
                      <a:pt x="2622" y="3224"/>
                      <a:pt x="2594" y="3222"/>
                      <a:pt x="2566" y="3222"/>
                    </a:cubicBezTo>
                    <a:cubicBezTo>
                      <a:pt x="2538" y="3222"/>
                      <a:pt x="2510" y="3224"/>
                      <a:pt x="2483" y="3227"/>
                    </a:cubicBezTo>
                    <a:cubicBezTo>
                      <a:pt x="2427" y="3231"/>
                      <a:pt x="2375" y="3234"/>
                      <a:pt x="2326" y="3234"/>
                    </a:cubicBezTo>
                    <a:cubicBezTo>
                      <a:pt x="2290" y="3234"/>
                      <a:pt x="2256" y="3232"/>
                      <a:pt x="2223" y="3227"/>
                    </a:cubicBezTo>
                    <a:cubicBezTo>
                      <a:pt x="2053" y="3203"/>
                      <a:pt x="1890" y="3130"/>
                      <a:pt x="1744" y="3015"/>
                    </a:cubicBezTo>
                    <a:cubicBezTo>
                      <a:pt x="1599" y="2906"/>
                      <a:pt x="1484" y="2755"/>
                      <a:pt x="1393" y="2597"/>
                    </a:cubicBezTo>
                    <a:cubicBezTo>
                      <a:pt x="1302" y="2434"/>
                      <a:pt x="1230" y="2258"/>
                      <a:pt x="1151" y="2077"/>
                    </a:cubicBezTo>
                    <a:cubicBezTo>
                      <a:pt x="848" y="1356"/>
                      <a:pt x="528" y="630"/>
                      <a:pt x="55" y="0"/>
                    </a:cubicBez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377;p19">
                <a:extLst>
                  <a:ext uri="{FF2B5EF4-FFF2-40B4-BE49-F238E27FC236}">
                    <a16:creationId xmlns:a16="http://schemas.microsoft.com/office/drawing/2014/main" id="{590DC382-CD58-4F8B-BE34-8FAA3B6DFED5}"/>
                  </a:ext>
                </a:extLst>
              </p:cNvPr>
              <p:cNvSpPr/>
              <p:nvPr/>
            </p:nvSpPr>
            <p:spPr>
              <a:xfrm>
                <a:off x="1406289" y="2626210"/>
                <a:ext cx="348042" cy="1071322"/>
              </a:xfrm>
              <a:custGeom>
                <a:avLst/>
                <a:gdLst/>
                <a:ahLst/>
                <a:cxnLst/>
                <a:rect l="l" t="t" r="r" b="b"/>
                <a:pathLst>
                  <a:path w="2150" h="6618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1" y="315"/>
                      <a:pt x="31" y="636"/>
                      <a:pt x="122" y="939"/>
                    </a:cubicBezTo>
                    <a:cubicBezTo>
                      <a:pt x="170" y="1090"/>
                      <a:pt x="231" y="1236"/>
                      <a:pt x="297" y="1381"/>
                    </a:cubicBezTo>
                    <a:cubicBezTo>
                      <a:pt x="358" y="1520"/>
                      <a:pt x="424" y="1659"/>
                      <a:pt x="449" y="1805"/>
                    </a:cubicBezTo>
                    <a:cubicBezTo>
                      <a:pt x="479" y="1944"/>
                      <a:pt x="473" y="2089"/>
                      <a:pt x="449" y="2241"/>
                    </a:cubicBezTo>
                    <a:lnTo>
                      <a:pt x="382" y="2701"/>
                    </a:lnTo>
                    <a:lnTo>
                      <a:pt x="243" y="3627"/>
                    </a:lnTo>
                    <a:lnTo>
                      <a:pt x="231" y="3742"/>
                    </a:lnTo>
                    <a:cubicBezTo>
                      <a:pt x="219" y="3785"/>
                      <a:pt x="212" y="3827"/>
                      <a:pt x="212" y="3869"/>
                    </a:cubicBezTo>
                    <a:cubicBezTo>
                      <a:pt x="206" y="3924"/>
                      <a:pt x="212" y="3978"/>
                      <a:pt x="231" y="4039"/>
                    </a:cubicBezTo>
                    <a:cubicBezTo>
                      <a:pt x="249" y="4099"/>
                      <a:pt x="279" y="4160"/>
                      <a:pt x="327" y="4196"/>
                    </a:cubicBezTo>
                    <a:cubicBezTo>
                      <a:pt x="412" y="4281"/>
                      <a:pt x="503" y="4311"/>
                      <a:pt x="582" y="4342"/>
                    </a:cubicBezTo>
                    <a:cubicBezTo>
                      <a:pt x="660" y="4372"/>
                      <a:pt x="745" y="4384"/>
                      <a:pt x="806" y="4408"/>
                    </a:cubicBezTo>
                    <a:cubicBezTo>
                      <a:pt x="1066" y="4493"/>
                      <a:pt x="1290" y="4681"/>
                      <a:pt x="1441" y="4905"/>
                    </a:cubicBezTo>
                    <a:cubicBezTo>
                      <a:pt x="1599" y="5135"/>
                      <a:pt x="1672" y="5407"/>
                      <a:pt x="1696" y="5692"/>
                    </a:cubicBezTo>
                    <a:cubicBezTo>
                      <a:pt x="1720" y="5982"/>
                      <a:pt x="1696" y="6279"/>
                      <a:pt x="1666" y="6588"/>
                    </a:cubicBezTo>
                    <a:lnTo>
                      <a:pt x="2120" y="6618"/>
                    </a:lnTo>
                    <a:cubicBezTo>
                      <a:pt x="2138" y="6309"/>
                      <a:pt x="2150" y="5982"/>
                      <a:pt x="2107" y="5649"/>
                    </a:cubicBezTo>
                    <a:cubicBezTo>
                      <a:pt x="2083" y="5480"/>
                      <a:pt x="2047" y="5316"/>
                      <a:pt x="1986" y="5153"/>
                    </a:cubicBezTo>
                    <a:cubicBezTo>
                      <a:pt x="1926" y="4989"/>
                      <a:pt x="1841" y="4838"/>
                      <a:pt x="1732" y="4699"/>
                    </a:cubicBezTo>
                    <a:cubicBezTo>
                      <a:pt x="1532" y="4420"/>
                      <a:pt x="1242" y="4202"/>
                      <a:pt x="903" y="4111"/>
                    </a:cubicBezTo>
                    <a:cubicBezTo>
                      <a:pt x="818" y="4087"/>
                      <a:pt x="739" y="4075"/>
                      <a:pt x="673" y="4057"/>
                    </a:cubicBezTo>
                    <a:cubicBezTo>
                      <a:pt x="606" y="4039"/>
                      <a:pt x="551" y="4015"/>
                      <a:pt x="521" y="3990"/>
                    </a:cubicBezTo>
                    <a:cubicBezTo>
                      <a:pt x="491" y="3960"/>
                      <a:pt x="485" y="3942"/>
                      <a:pt x="485" y="3887"/>
                    </a:cubicBezTo>
                    <a:cubicBezTo>
                      <a:pt x="485" y="3857"/>
                      <a:pt x="491" y="3815"/>
                      <a:pt x="491" y="3778"/>
                    </a:cubicBezTo>
                    <a:lnTo>
                      <a:pt x="503" y="3663"/>
                    </a:lnTo>
                    <a:lnTo>
                      <a:pt x="582" y="2737"/>
                    </a:lnTo>
                    <a:lnTo>
                      <a:pt x="630" y="2265"/>
                    </a:lnTo>
                    <a:cubicBezTo>
                      <a:pt x="642" y="2107"/>
                      <a:pt x="642" y="1938"/>
                      <a:pt x="606" y="1774"/>
                    </a:cubicBezTo>
                    <a:cubicBezTo>
                      <a:pt x="564" y="1605"/>
                      <a:pt x="485" y="1460"/>
                      <a:pt x="418" y="1326"/>
                    </a:cubicBezTo>
                    <a:cubicBezTo>
                      <a:pt x="340" y="1193"/>
                      <a:pt x="279" y="1054"/>
                      <a:pt x="231" y="909"/>
                    </a:cubicBezTo>
                    <a:cubicBezTo>
                      <a:pt x="128" y="624"/>
                      <a:pt x="79" y="321"/>
                      <a:pt x="91" y="13"/>
                    </a:cubicBez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A71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378;p19">
                <a:extLst>
                  <a:ext uri="{FF2B5EF4-FFF2-40B4-BE49-F238E27FC236}">
                    <a16:creationId xmlns:a16="http://schemas.microsoft.com/office/drawing/2014/main" id="{CCABEB52-E2A4-416E-8F40-7A5E0039A7BF}"/>
                  </a:ext>
                </a:extLst>
              </p:cNvPr>
              <p:cNvSpPr/>
              <p:nvPr/>
            </p:nvSpPr>
            <p:spPr>
              <a:xfrm>
                <a:off x="142987" y="2389867"/>
                <a:ext cx="925306" cy="991191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6123" extrusionOk="0">
                    <a:moveTo>
                      <a:pt x="3516" y="0"/>
                    </a:moveTo>
                    <a:cubicBezTo>
                      <a:pt x="3357" y="0"/>
                      <a:pt x="3189" y="55"/>
                      <a:pt x="3046" y="123"/>
                    </a:cubicBezTo>
                    <a:cubicBezTo>
                      <a:pt x="2719" y="274"/>
                      <a:pt x="2440" y="492"/>
                      <a:pt x="2119" y="655"/>
                    </a:cubicBezTo>
                    <a:cubicBezTo>
                      <a:pt x="1886" y="772"/>
                      <a:pt x="1613" y="859"/>
                      <a:pt x="1346" y="859"/>
                    </a:cubicBezTo>
                    <a:cubicBezTo>
                      <a:pt x="1253" y="859"/>
                      <a:pt x="1161" y="848"/>
                      <a:pt x="1072" y="825"/>
                    </a:cubicBezTo>
                    <a:cubicBezTo>
                      <a:pt x="903" y="788"/>
                      <a:pt x="751" y="704"/>
                      <a:pt x="588" y="704"/>
                    </a:cubicBezTo>
                    <a:cubicBezTo>
                      <a:pt x="243" y="704"/>
                      <a:pt x="19" y="1037"/>
                      <a:pt x="13" y="1339"/>
                    </a:cubicBezTo>
                    <a:cubicBezTo>
                      <a:pt x="0" y="1642"/>
                      <a:pt x="134" y="1933"/>
                      <a:pt x="170" y="2229"/>
                    </a:cubicBezTo>
                    <a:cubicBezTo>
                      <a:pt x="212" y="2581"/>
                      <a:pt x="121" y="2944"/>
                      <a:pt x="103" y="3307"/>
                    </a:cubicBezTo>
                    <a:cubicBezTo>
                      <a:pt x="91" y="3422"/>
                      <a:pt x="91" y="3549"/>
                      <a:pt x="152" y="3652"/>
                    </a:cubicBezTo>
                    <a:cubicBezTo>
                      <a:pt x="200" y="3725"/>
                      <a:pt x="273" y="3785"/>
                      <a:pt x="358" y="3828"/>
                    </a:cubicBezTo>
                    <a:cubicBezTo>
                      <a:pt x="382" y="3846"/>
                      <a:pt x="406" y="3852"/>
                      <a:pt x="418" y="3870"/>
                    </a:cubicBezTo>
                    <a:cubicBezTo>
                      <a:pt x="1072" y="4185"/>
                      <a:pt x="636" y="4996"/>
                      <a:pt x="1205" y="5184"/>
                    </a:cubicBezTo>
                    <a:cubicBezTo>
                      <a:pt x="1213" y="5188"/>
                      <a:pt x="1220" y="5189"/>
                      <a:pt x="1226" y="5189"/>
                    </a:cubicBezTo>
                    <a:cubicBezTo>
                      <a:pt x="1302" y="5189"/>
                      <a:pt x="1235" y="4922"/>
                      <a:pt x="1387" y="4821"/>
                    </a:cubicBezTo>
                    <a:cubicBezTo>
                      <a:pt x="1417" y="4809"/>
                      <a:pt x="1447" y="4790"/>
                      <a:pt x="1502" y="4790"/>
                    </a:cubicBezTo>
                    <a:cubicBezTo>
                      <a:pt x="2204" y="5057"/>
                      <a:pt x="1562" y="5874"/>
                      <a:pt x="2204" y="6122"/>
                    </a:cubicBezTo>
                    <a:cubicBezTo>
                      <a:pt x="2380" y="5874"/>
                      <a:pt x="2271" y="5541"/>
                      <a:pt x="2434" y="5323"/>
                    </a:cubicBezTo>
                    <a:cubicBezTo>
                      <a:pt x="2452" y="5293"/>
                      <a:pt x="2477" y="5269"/>
                      <a:pt x="2507" y="5245"/>
                    </a:cubicBezTo>
                    <a:cubicBezTo>
                      <a:pt x="2971" y="5303"/>
                      <a:pt x="2857" y="5938"/>
                      <a:pt x="3033" y="5938"/>
                    </a:cubicBezTo>
                    <a:cubicBezTo>
                      <a:pt x="3041" y="5938"/>
                      <a:pt x="3049" y="5937"/>
                      <a:pt x="3058" y="5935"/>
                    </a:cubicBezTo>
                    <a:cubicBezTo>
                      <a:pt x="3482" y="5686"/>
                      <a:pt x="3270" y="4990"/>
                      <a:pt x="3542" y="4566"/>
                    </a:cubicBezTo>
                    <a:cubicBezTo>
                      <a:pt x="3542" y="4542"/>
                      <a:pt x="3554" y="4530"/>
                      <a:pt x="3560" y="4506"/>
                    </a:cubicBezTo>
                    <a:cubicBezTo>
                      <a:pt x="3566" y="4476"/>
                      <a:pt x="3585" y="4451"/>
                      <a:pt x="3597" y="4421"/>
                    </a:cubicBezTo>
                    <a:cubicBezTo>
                      <a:pt x="3627" y="4361"/>
                      <a:pt x="3706" y="4300"/>
                      <a:pt x="3706" y="4300"/>
                    </a:cubicBezTo>
                    <a:cubicBezTo>
                      <a:pt x="4057" y="4488"/>
                      <a:pt x="3845" y="4869"/>
                      <a:pt x="4057" y="5117"/>
                    </a:cubicBezTo>
                    <a:cubicBezTo>
                      <a:pt x="4101" y="5174"/>
                      <a:pt x="4138" y="5197"/>
                      <a:pt x="4170" y="5197"/>
                    </a:cubicBezTo>
                    <a:cubicBezTo>
                      <a:pt x="4244" y="5197"/>
                      <a:pt x="4293" y="5079"/>
                      <a:pt x="4347" y="4990"/>
                    </a:cubicBezTo>
                    <a:cubicBezTo>
                      <a:pt x="4384" y="4827"/>
                      <a:pt x="4384" y="4657"/>
                      <a:pt x="4414" y="4506"/>
                    </a:cubicBezTo>
                    <a:cubicBezTo>
                      <a:pt x="4420" y="4476"/>
                      <a:pt x="4432" y="4445"/>
                      <a:pt x="4444" y="4415"/>
                    </a:cubicBezTo>
                    <a:cubicBezTo>
                      <a:pt x="4414" y="4361"/>
                      <a:pt x="4493" y="4239"/>
                      <a:pt x="4559" y="4239"/>
                    </a:cubicBezTo>
                    <a:cubicBezTo>
                      <a:pt x="5122" y="4488"/>
                      <a:pt x="4559" y="5184"/>
                      <a:pt x="5122" y="5432"/>
                    </a:cubicBezTo>
                    <a:cubicBezTo>
                      <a:pt x="5195" y="4869"/>
                      <a:pt x="5195" y="4239"/>
                      <a:pt x="5564" y="3749"/>
                    </a:cubicBezTo>
                    <a:cubicBezTo>
                      <a:pt x="5577" y="3725"/>
                      <a:pt x="5595" y="3695"/>
                      <a:pt x="5601" y="3664"/>
                    </a:cubicBezTo>
                    <a:cubicBezTo>
                      <a:pt x="5686" y="3477"/>
                      <a:pt x="5716" y="3265"/>
                      <a:pt x="5710" y="3053"/>
                    </a:cubicBezTo>
                    <a:cubicBezTo>
                      <a:pt x="5692" y="2780"/>
                      <a:pt x="5625" y="2484"/>
                      <a:pt x="5595" y="2187"/>
                    </a:cubicBezTo>
                    <a:cubicBezTo>
                      <a:pt x="5564" y="1896"/>
                      <a:pt x="5570" y="1594"/>
                      <a:pt x="5474" y="1309"/>
                    </a:cubicBezTo>
                    <a:cubicBezTo>
                      <a:pt x="5371" y="1025"/>
                      <a:pt x="5159" y="776"/>
                      <a:pt x="4953" y="534"/>
                    </a:cubicBezTo>
                    <a:cubicBezTo>
                      <a:pt x="4892" y="455"/>
                      <a:pt x="4826" y="383"/>
                      <a:pt x="4723" y="353"/>
                    </a:cubicBezTo>
                    <a:cubicBezTo>
                      <a:pt x="4676" y="336"/>
                      <a:pt x="4627" y="331"/>
                      <a:pt x="4577" y="331"/>
                    </a:cubicBezTo>
                    <a:cubicBezTo>
                      <a:pt x="4494" y="331"/>
                      <a:pt x="4407" y="345"/>
                      <a:pt x="4321" y="345"/>
                    </a:cubicBezTo>
                    <a:cubicBezTo>
                      <a:pt x="4283" y="345"/>
                      <a:pt x="4245" y="342"/>
                      <a:pt x="4208" y="334"/>
                    </a:cubicBezTo>
                    <a:cubicBezTo>
                      <a:pt x="4027" y="298"/>
                      <a:pt x="3924" y="123"/>
                      <a:pt x="3754" y="50"/>
                    </a:cubicBezTo>
                    <a:cubicBezTo>
                      <a:pt x="3680" y="15"/>
                      <a:pt x="3599" y="0"/>
                      <a:pt x="3516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379;p19">
                <a:extLst>
                  <a:ext uri="{FF2B5EF4-FFF2-40B4-BE49-F238E27FC236}">
                    <a16:creationId xmlns:a16="http://schemas.microsoft.com/office/drawing/2014/main" id="{D175300B-ADB7-4093-BADB-D5253BA4F1F9}"/>
                  </a:ext>
                </a:extLst>
              </p:cNvPr>
              <p:cNvSpPr/>
              <p:nvPr/>
            </p:nvSpPr>
            <p:spPr>
              <a:xfrm>
                <a:off x="164517" y="2414472"/>
                <a:ext cx="877390" cy="636350"/>
              </a:xfrm>
              <a:custGeom>
                <a:avLst/>
                <a:gdLst/>
                <a:ahLst/>
                <a:cxnLst/>
                <a:rect l="l" t="t" r="r" b="b"/>
                <a:pathLst>
                  <a:path w="5420" h="3931" extrusionOk="0">
                    <a:moveTo>
                      <a:pt x="3346" y="1"/>
                    </a:moveTo>
                    <a:cubicBezTo>
                      <a:pt x="3190" y="1"/>
                      <a:pt x="3028" y="40"/>
                      <a:pt x="2889" y="86"/>
                    </a:cubicBezTo>
                    <a:cubicBezTo>
                      <a:pt x="2586" y="182"/>
                      <a:pt x="2313" y="322"/>
                      <a:pt x="2011" y="425"/>
                    </a:cubicBezTo>
                    <a:cubicBezTo>
                      <a:pt x="1787" y="505"/>
                      <a:pt x="1530" y="563"/>
                      <a:pt x="1277" y="563"/>
                    </a:cubicBezTo>
                    <a:cubicBezTo>
                      <a:pt x="1187" y="563"/>
                      <a:pt x="1099" y="555"/>
                      <a:pt x="1012" y="540"/>
                    </a:cubicBezTo>
                    <a:cubicBezTo>
                      <a:pt x="860" y="515"/>
                      <a:pt x="709" y="461"/>
                      <a:pt x="552" y="461"/>
                    </a:cubicBezTo>
                    <a:cubicBezTo>
                      <a:pt x="225" y="461"/>
                      <a:pt x="13" y="673"/>
                      <a:pt x="7" y="873"/>
                    </a:cubicBezTo>
                    <a:cubicBezTo>
                      <a:pt x="1" y="1060"/>
                      <a:pt x="122" y="1248"/>
                      <a:pt x="158" y="1442"/>
                    </a:cubicBezTo>
                    <a:cubicBezTo>
                      <a:pt x="200" y="1666"/>
                      <a:pt x="110" y="1902"/>
                      <a:pt x="91" y="2126"/>
                    </a:cubicBezTo>
                    <a:cubicBezTo>
                      <a:pt x="79" y="2205"/>
                      <a:pt x="79" y="2277"/>
                      <a:pt x="140" y="2350"/>
                    </a:cubicBezTo>
                    <a:cubicBezTo>
                      <a:pt x="188" y="2392"/>
                      <a:pt x="255" y="2429"/>
                      <a:pt x="340" y="2459"/>
                    </a:cubicBezTo>
                    <a:cubicBezTo>
                      <a:pt x="364" y="2471"/>
                      <a:pt x="376" y="2477"/>
                      <a:pt x="400" y="2483"/>
                    </a:cubicBezTo>
                    <a:cubicBezTo>
                      <a:pt x="1012" y="2689"/>
                      <a:pt x="612" y="3204"/>
                      <a:pt x="1151" y="3325"/>
                    </a:cubicBezTo>
                    <a:cubicBezTo>
                      <a:pt x="1158" y="3327"/>
                      <a:pt x="1164" y="3328"/>
                      <a:pt x="1169" y="3328"/>
                    </a:cubicBezTo>
                    <a:cubicBezTo>
                      <a:pt x="1237" y="3328"/>
                      <a:pt x="1174" y="3151"/>
                      <a:pt x="1320" y="3095"/>
                    </a:cubicBezTo>
                    <a:cubicBezTo>
                      <a:pt x="1351" y="3089"/>
                      <a:pt x="1381" y="3082"/>
                      <a:pt x="1429" y="3076"/>
                    </a:cubicBezTo>
                    <a:cubicBezTo>
                      <a:pt x="2095" y="3240"/>
                      <a:pt x="1490" y="3761"/>
                      <a:pt x="2095" y="3930"/>
                    </a:cubicBezTo>
                    <a:cubicBezTo>
                      <a:pt x="2253" y="3773"/>
                      <a:pt x="2162" y="3561"/>
                      <a:pt x="2307" y="3422"/>
                    </a:cubicBezTo>
                    <a:cubicBezTo>
                      <a:pt x="2319" y="3403"/>
                      <a:pt x="2344" y="3391"/>
                      <a:pt x="2374" y="3373"/>
                    </a:cubicBezTo>
                    <a:cubicBezTo>
                      <a:pt x="2816" y="3414"/>
                      <a:pt x="2711" y="3817"/>
                      <a:pt x="2873" y="3817"/>
                    </a:cubicBezTo>
                    <a:cubicBezTo>
                      <a:pt x="2880" y="3817"/>
                      <a:pt x="2887" y="3816"/>
                      <a:pt x="2895" y="3815"/>
                    </a:cubicBezTo>
                    <a:cubicBezTo>
                      <a:pt x="3300" y="3658"/>
                      <a:pt x="3100" y="3210"/>
                      <a:pt x="3361" y="2943"/>
                    </a:cubicBezTo>
                    <a:cubicBezTo>
                      <a:pt x="3361" y="2931"/>
                      <a:pt x="3367" y="2919"/>
                      <a:pt x="3373" y="2907"/>
                    </a:cubicBezTo>
                    <a:cubicBezTo>
                      <a:pt x="3379" y="2889"/>
                      <a:pt x="3397" y="2871"/>
                      <a:pt x="3409" y="2852"/>
                    </a:cubicBezTo>
                    <a:cubicBezTo>
                      <a:pt x="3440" y="2816"/>
                      <a:pt x="3512" y="2780"/>
                      <a:pt x="3512" y="2780"/>
                    </a:cubicBezTo>
                    <a:cubicBezTo>
                      <a:pt x="3851" y="2901"/>
                      <a:pt x="3645" y="3143"/>
                      <a:pt x="3851" y="3300"/>
                    </a:cubicBezTo>
                    <a:cubicBezTo>
                      <a:pt x="3892" y="3337"/>
                      <a:pt x="3926" y="3352"/>
                      <a:pt x="3957" y="3352"/>
                    </a:cubicBezTo>
                    <a:cubicBezTo>
                      <a:pt x="4028" y="3352"/>
                      <a:pt x="4077" y="3275"/>
                      <a:pt x="4124" y="3216"/>
                    </a:cubicBezTo>
                    <a:cubicBezTo>
                      <a:pt x="4154" y="3119"/>
                      <a:pt x="4154" y="3004"/>
                      <a:pt x="4190" y="2907"/>
                    </a:cubicBezTo>
                    <a:cubicBezTo>
                      <a:pt x="4196" y="2883"/>
                      <a:pt x="4208" y="2871"/>
                      <a:pt x="4214" y="2846"/>
                    </a:cubicBezTo>
                    <a:cubicBezTo>
                      <a:pt x="4190" y="2816"/>
                      <a:pt x="4257" y="2731"/>
                      <a:pt x="4317" y="2731"/>
                    </a:cubicBezTo>
                    <a:cubicBezTo>
                      <a:pt x="4856" y="2889"/>
                      <a:pt x="4317" y="3337"/>
                      <a:pt x="4856" y="3494"/>
                    </a:cubicBezTo>
                    <a:cubicBezTo>
                      <a:pt x="4923" y="3131"/>
                      <a:pt x="4923" y="2731"/>
                      <a:pt x="5274" y="2423"/>
                    </a:cubicBezTo>
                    <a:cubicBezTo>
                      <a:pt x="5286" y="2404"/>
                      <a:pt x="5298" y="2392"/>
                      <a:pt x="5310" y="2368"/>
                    </a:cubicBezTo>
                    <a:cubicBezTo>
                      <a:pt x="5389" y="2247"/>
                      <a:pt x="5419" y="2114"/>
                      <a:pt x="5407" y="1981"/>
                    </a:cubicBezTo>
                    <a:cubicBezTo>
                      <a:pt x="5407" y="1775"/>
                      <a:pt x="5347" y="1593"/>
                      <a:pt x="5316" y="1399"/>
                    </a:cubicBezTo>
                    <a:cubicBezTo>
                      <a:pt x="5286" y="1212"/>
                      <a:pt x="5298" y="1024"/>
                      <a:pt x="5195" y="842"/>
                    </a:cubicBezTo>
                    <a:cubicBezTo>
                      <a:pt x="5098" y="661"/>
                      <a:pt x="4893" y="503"/>
                      <a:pt x="4699" y="340"/>
                    </a:cubicBezTo>
                    <a:cubicBezTo>
                      <a:pt x="4638" y="297"/>
                      <a:pt x="4572" y="243"/>
                      <a:pt x="4481" y="219"/>
                    </a:cubicBezTo>
                    <a:cubicBezTo>
                      <a:pt x="4441" y="209"/>
                      <a:pt x="4399" y="206"/>
                      <a:pt x="4356" y="206"/>
                    </a:cubicBezTo>
                    <a:cubicBezTo>
                      <a:pt x="4269" y="206"/>
                      <a:pt x="4178" y="219"/>
                      <a:pt x="4090" y="219"/>
                    </a:cubicBezTo>
                    <a:cubicBezTo>
                      <a:pt x="4058" y="219"/>
                      <a:pt x="4027" y="217"/>
                      <a:pt x="3997" y="213"/>
                    </a:cubicBezTo>
                    <a:cubicBezTo>
                      <a:pt x="3821" y="182"/>
                      <a:pt x="3724" y="79"/>
                      <a:pt x="3561" y="31"/>
                    </a:cubicBezTo>
                    <a:cubicBezTo>
                      <a:pt x="3492" y="10"/>
                      <a:pt x="3420" y="1"/>
                      <a:pt x="3346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7" name="Google Shape;380;p19">
                <a:extLst>
                  <a:ext uri="{FF2B5EF4-FFF2-40B4-BE49-F238E27FC236}">
                    <a16:creationId xmlns:a16="http://schemas.microsoft.com/office/drawing/2014/main" id="{A2EEF693-9B45-416C-9ECC-CBC48AC1768B}"/>
                  </a:ext>
                </a:extLst>
              </p:cNvPr>
              <p:cNvSpPr/>
              <p:nvPr/>
            </p:nvSpPr>
            <p:spPr>
              <a:xfrm>
                <a:off x="113525" y="2293549"/>
                <a:ext cx="987144" cy="1194351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7378" extrusionOk="0">
                    <a:moveTo>
                      <a:pt x="3751" y="0"/>
                    </a:moveTo>
                    <a:cubicBezTo>
                      <a:pt x="3579" y="0"/>
                      <a:pt x="3397" y="68"/>
                      <a:pt x="3240" y="148"/>
                    </a:cubicBezTo>
                    <a:cubicBezTo>
                      <a:pt x="2895" y="342"/>
                      <a:pt x="2598" y="596"/>
                      <a:pt x="2259" y="784"/>
                    </a:cubicBezTo>
                    <a:cubicBezTo>
                      <a:pt x="2008" y="932"/>
                      <a:pt x="1717" y="1037"/>
                      <a:pt x="1432" y="1037"/>
                    </a:cubicBezTo>
                    <a:cubicBezTo>
                      <a:pt x="1333" y="1037"/>
                      <a:pt x="1235" y="1024"/>
                      <a:pt x="1139" y="996"/>
                    </a:cubicBezTo>
                    <a:cubicBezTo>
                      <a:pt x="963" y="942"/>
                      <a:pt x="800" y="845"/>
                      <a:pt x="624" y="845"/>
                    </a:cubicBezTo>
                    <a:cubicBezTo>
                      <a:pt x="261" y="845"/>
                      <a:pt x="19" y="1244"/>
                      <a:pt x="13" y="1614"/>
                    </a:cubicBezTo>
                    <a:cubicBezTo>
                      <a:pt x="1" y="1977"/>
                      <a:pt x="140" y="2322"/>
                      <a:pt x="182" y="2679"/>
                    </a:cubicBezTo>
                    <a:cubicBezTo>
                      <a:pt x="231" y="3109"/>
                      <a:pt x="134" y="3539"/>
                      <a:pt x="110" y="3981"/>
                    </a:cubicBezTo>
                    <a:cubicBezTo>
                      <a:pt x="104" y="4126"/>
                      <a:pt x="104" y="4265"/>
                      <a:pt x="170" y="4386"/>
                    </a:cubicBezTo>
                    <a:cubicBezTo>
                      <a:pt x="225" y="4477"/>
                      <a:pt x="297" y="4550"/>
                      <a:pt x="388" y="4610"/>
                    </a:cubicBezTo>
                    <a:lnTo>
                      <a:pt x="455" y="4653"/>
                    </a:lnTo>
                    <a:cubicBezTo>
                      <a:pt x="1145" y="5034"/>
                      <a:pt x="691" y="6015"/>
                      <a:pt x="1296" y="6245"/>
                    </a:cubicBezTo>
                    <a:cubicBezTo>
                      <a:pt x="1305" y="6250"/>
                      <a:pt x="1312" y="6252"/>
                      <a:pt x="1319" y="6252"/>
                    </a:cubicBezTo>
                    <a:cubicBezTo>
                      <a:pt x="1399" y="6252"/>
                      <a:pt x="1328" y="5921"/>
                      <a:pt x="1496" y="5809"/>
                    </a:cubicBezTo>
                    <a:cubicBezTo>
                      <a:pt x="1526" y="5791"/>
                      <a:pt x="1563" y="5779"/>
                      <a:pt x="1605" y="5773"/>
                    </a:cubicBezTo>
                    <a:cubicBezTo>
                      <a:pt x="2356" y="6094"/>
                      <a:pt x="1678" y="7075"/>
                      <a:pt x="2356" y="7377"/>
                    </a:cubicBezTo>
                    <a:cubicBezTo>
                      <a:pt x="2538" y="7075"/>
                      <a:pt x="2435" y="6675"/>
                      <a:pt x="2598" y="6415"/>
                    </a:cubicBezTo>
                    <a:cubicBezTo>
                      <a:pt x="2622" y="6384"/>
                      <a:pt x="2647" y="6354"/>
                      <a:pt x="2677" y="6324"/>
                    </a:cubicBezTo>
                    <a:cubicBezTo>
                      <a:pt x="3170" y="6393"/>
                      <a:pt x="3052" y="7158"/>
                      <a:pt x="3238" y="7158"/>
                    </a:cubicBezTo>
                    <a:cubicBezTo>
                      <a:pt x="3246" y="7158"/>
                      <a:pt x="3255" y="7156"/>
                      <a:pt x="3264" y="7153"/>
                    </a:cubicBezTo>
                    <a:cubicBezTo>
                      <a:pt x="3718" y="6851"/>
                      <a:pt x="3494" y="6015"/>
                      <a:pt x="3779" y="5500"/>
                    </a:cubicBezTo>
                    <a:cubicBezTo>
                      <a:pt x="3785" y="5476"/>
                      <a:pt x="3785" y="5458"/>
                      <a:pt x="3797" y="5428"/>
                    </a:cubicBezTo>
                    <a:cubicBezTo>
                      <a:pt x="3803" y="5385"/>
                      <a:pt x="3815" y="5355"/>
                      <a:pt x="3833" y="5325"/>
                    </a:cubicBezTo>
                    <a:cubicBezTo>
                      <a:pt x="3870" y="5258"/>
                      <a:pt x="3948" y="5186"/>
                      <a:pt x="3948" y="5186"/>
                    </a:cubicBezTo>
                    <a:cubicBezTo>
                      <a:pt x="4324" y="5410"/>
                      <a:pt x="4100" y="5864"/>
                      <a:pt x="4324" y="6166"/>
                    </a:cubicBezTo>
                    <a:cubicBezTo>
                      <a:pt x="4370" y="6236"/>
                      <a:pt x="4409" y="6264"/>
                      <a:pt x="4443" y="6264"/>
                    </a:cubicBezTo>
                    <a:cubicBezTo>
                      <a:pt x="4522" y="6264"/>
                      <a:pt x="4576" y="6120"/>
                      <a:pt x="4626" y="6015"/>
                    </a:cubicBezTo>
                    <a:cubicBezTo>
                      <a:pt x="4663" y="5827"/>
                      <a:pt x="4663" y="5616"/>
                      <a:pt x="4705" y="5434"/>
                    </a:cubicBezTo>
                    <a:cubicBezTo>
                      <a:pt x="4711" y="5398"/>
                      <a:pt x="4717" y="5355"/>
                      <a:pt x="4735" y="5319"/>
                    </a:cubicBezTo>
                    <a:cubicBezTo>
                      <a:pt x="4705" y="5258"/>
                      <a:pt x="4778" y="5107"/>
                      <a:pt x="4856" y="5107"/>
                    </a:cubicBezTo>
                    <a:cubicBezTo>
                      <a:pt x="5462" y="5410"/>
                      <a:pt x="4856" y="6245"/>
                      <a:pt x="5462" y="6548"/>
                    </a:cubicBezTo>
                    <a:cubicBezTo>
                      <a:pt x="5535" y="5864"/>
                      <a:pt x="5535" y="5107"/>
                      <a:pt x="5928" y="4520"/>
                    </a:cubicBezTo>
                    <a:cubicBezTo>
                      <a:pt x="5946" y="4489"/>
                      <a:pt x="5958" y="4459"/>
                      <a:pt x="5976" y="4417"/>
                    </a:cubicBezTo>
                    <a:cubicBezTo>
                      <a:pt x="6067" y="4193"/>
                      <a:pt x="6098" y="3932"/>
                      <a:pt x="6085" y="3684"/>
                    </a:cubicBezTo>
                    <a:cubicBezTo>
                      <a:pt x="6055" y="3339"/>
                      <a:pt x="5989" y="2982"/>
                      <a:pt x="5958" y="2631"/>
                    </a:cubicBezTo>
                    <a:cubicBezTo>
                      <a:pt x="5928" y="2280"/>
                      <a:pt x="5934" y="1916"/>
                      <a:pt x="5831" y="1571"/>
                    </a:cubicBezTo>
                    <a:cubicBezTo>
                      <a:pt x="5716" y="1226"/>
                      <a:pt x="5498" y="923"/>
                      <a:pt x="5268" y="633"/>
                    </a:cubicBezTo>
                    <a:cubicBezTo>
                      <a:pt x="5202" y="542"/>
                      <a:pt x="5129" y="451"/>
                      <a:pt x="5026" y="415"/>
                    </a:cubicBezTo>
                    <a:cubicBezTo>
                      <a:pt x="4980" y="397"/>
                      <a:pt x="4931" y="391"/>
                      <a:pt x="4882" y="391"/>
                    </a:cubicBezTo>
                    <a:cubicBezTo>
                      <a:pt x="4784" y="391"/>
                      <a:pt x="4683" y="414"/>
                      <a:pt x="4585" y="414"/>
                    </a:cubicBezTo>
                    <a:cubicBezTo>
                      <a:pt x="4550" y="414"/>
                      <a:pt x="4515" y="411"/>
                      <a:pt x="4481" y="403"/>
                    </a:cubicBezTo>
                    <a:cubicBezTo>
                      <a:pt x="4287" y="348"/>
                      <a:pt x="4172" y="148"/>
                      <a:pt x="3997" y="58"/>
                    </a:cubicBezTo>
                    <a:cubicBezTo>
                      <a:pt x="3920" y="17"/>
                      <a:pt x="3837" y="0"/>
                      <a:pt x="3751" y="0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Google Shape;381;p19">
                <a:extLst>
                  <a:ext uri="{FF2B5EF4-FFF2-40B4-BE49-F238E27FC236}">
                    <a16:creationId xmlns:a16="http://schemas.microsoft.com/office/drawing/2014/main" id="{02AC0C6D-107E-4882-AB84-7051D43187A1}"/>
                  </a:ext>
                </a:extLst>
              </p:cNvPr>
              <p:cNvSpPr/>
              <p:nvPr/>
            </p:nvSpPr>
            <p:spPr>
              <a:xfrm>
                <a:off x="113525" y="2293549"/>
                <a:ext cx="987144" cy="1194351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7378" extrusionOk="0">
                    <a:moveTo>
                      <a:pt x="3751" y="0"/>
                    </a:moveTo>
                    <a:cubicBezTo>
                      <a:pt x="3579" y="0"/>
                      <a:pt x="3397" y="68"/>
                      <a:pt x="3240" y="148"/>
                    </a:cubicBezTo>
                    <a:cubicBezTo>
                      <a:pt x="2895" y="342"/>
                      <a:pt x="2598" y="596"/>
                      <a:pt x="2259" y="784"/>
                    </a:cubicBezTo>
                    <a:cubicBezTo>
                      <a:pt x="2008" y="932"/>
                      <a:pt x="1717" y="1037"/>
                      <a:pt x="1432" y="1037"/>
                    </a:cubicBezTo>
                    <a:cubicBezTo>
                      <a:pt x="1333" y="1037"/>
                      <a:pt x="1235" y="1024"/>
                      <a:pt x="1139" y="996"/>
                    </a:cubicBezTo>
                    <a:cubicBezTo>
                      <a:pt x="963" y="942"/>
                      <a:pt x="800" y="845"/>
                      <a:pt x="624" y="845"/>
                    </a:cubicBezTo>
                    <a:cubicBezTo>
                      <a:pt x="261" y="845"/>
                      <a:pt x="19" y="1244"/>
                      <a:pt x="13" y="1614"/>
                    </a:cubicBezTo>
                    <a:cubicBezTo>
                      <a:pt x="1" y="1977"/>
                      <a:pt x="140" y="2322"/>
                      <a:pt x="182" y="2679"/>
                    </a:cubicBezTo>
                    <a:cubicBezTo>
                      <a:pt x="231" y="3109"/>
                      <a:pt x="134" y="3539"/>
                      <a:pt x="110" y="3981"/>
                    </a:cubicBezTo>
                    <a:cubicBezTo>
                      <a:pt x="104" y="4126"/>
                      <a:pt x="104" y="4265"/>
                      <a:pt x="170" y="4386"/>
                    </a:cubicBezTo>
                    <a:cubicBezTo>
                      <a:pt x="225" y="4477"/>
                      <a:pt x="297" y="4550"/>
                      <a:pt x="388" y="4610"/>
                    </a:cubicBezTo>
                    <a:lnTo>
                      <a:pt x="455" y="4653"/>
                    </a:lnTo>
                    <a:cubicBezTo>
                      <a:pt x="1145" y="5034"/>
                      <a:pt x="691" y="6015"/>
                      <a:pt x="1296" y="6245"/>
                    </a:cubicBezTo>
                    <a:cubicBezTo>
                      <a:pt x="1305" y="6250"/>
                      <a:pt x="1312" y="6252"/>
                      <a:pt x="1319" y="6252"/>
                    </a:cubicBezTo>
                    <a:cubicBezTo>
                      <a:pt x="1399" y="6252"/>
                      <a:pt x="1328" y="5921"/>
                      <a:pt x="1496" y="5809"/>
                    </a:cubicBezTo>
                    <a:cubicBezTo>
                      <a:pt x="1526" y="5791"/>
                      <a:pt x="1563" y="5779"/>
                      <a:pt x="1605" y="5773"/>
                    </a:cubicBezTo>
                    <a:cubicBezTo>
                      <a:pt x="2356" y="6094"/>
                      <a:pt x="1678" y="7075"/>
                      <a:pt x="2356" y="7377"/>
                    </a:cubicBezTo>
                    <a:cubicBezTo>
                      <a:pt x="2538" y="7075"/>
                      <a:pt x="2435" y="6675"/>
                      <a:pt x="2598" y="6415"/>
                    </a:cubicBezTo>
                    <a:cubicBezTo>
                      <a:pt x="2622" y="6384"/>
                      <a:pt x="2647" y="6354"/>
                      <a:pt x="2677" y="6324"/>
                    </a:cubicBezTo>
                    <a:cubicBezTo>
                      <a:pt x="3170" y="6393"/>
                      <a:pt x="3052" y="7158"/>
                      <a:pt x="3238" y="7158"/>
                    </a:cubicBezTo>
                    <a:cubicBezTo>
                      <a:pt x="3246" y="7158"/>
                      <a:pt x="3255" y="7156"/>
                      <a:pt x="3264" y="7153"/>
                    </a:cubicBezTo>
                    <a:cubicBezTo>
                      <a:pt x="3718" y="6851"/>
                      <a:pt x="3494" y="6015"/>
                      <a:pt x="3779" y="5500"/>
                    </a:cubicBezTo>
                    <a:cubicBezTo>
                      <a:pt x="3785" y="5476"/>
                      <a:pt x="3785" y="5458"/>
                      <a:pt x="3797" y="5428"/>
                    </a:cubicBezTo>
                    <a:cubicBezTo>
                      <a:pt x="3803" y="5385"/>
                      <a:pt x="3815" y="5355"/>
                      <a:pt x="3833" y="5325"/>
                    </a:cubicBezTo>
                    <a:cubicBezTo>
                      <a:pt x="3870" y="5258"/>
                      <a:pt x="3948" y="5186"/>
                      <a:pt x="3948" y="5186"/>
                    </a:cubicBezTo>
                    <a:cubicBezTo>
                      <a:pt x="4324" y="5410"/>
                      <a:pt x="4100" y="5864"/>
                      <a:pt x="4324" y="6166"/>
                    </a:cubicBezTo>
                    <a:cubicBezTo>
                      <a:pt x="4370" y="6236"/>
                      <a:pt x="4409" y="6264"/>
                      <a:pt x="4443" y="6264"/>
                    </a:cubicBezTo>
                    <a:cubicBezTo>
                      <a:pt x="4522" y="6264"/>
                      <a:pt x="4576" y="6120"/>
                      <a:pt x="4626" y="6015"/>
                    </a:cubicBezTo>
                    <a:cubicBezTo>
                      <a:pt x="4663" y="5827"/>
                      <a:pt x="4663" y="5616"/>
                      <a:pt x="4705" y="5434"/>
                    </a:cubicBezTo>
                    <a:cubicBezTo>
                      <a:pt x="4711" y="5398"/>
                      <a:pt x="4717" y="5355"/>
                      <a:pt x="4735" y="5319"/>
                    </a:cubicBezTo>
                    <a:cubicBezTo>
                      <a:pt x="4705" y="5258"/>
                      <a:pt x="4778" y="5107"/>
                      <a:pt x="4856" y="5107"/>
                    </a:cubicBezTo>
                    <a:cubicBezTo>
                      <a:pt x="5462" y="5410"/>
                      <a:pt x="4856" y="6245"/>
                      <a:pt x="5462" y="6548"/>
                    </a:cubicBezTo>
                    <a:cubicBezTo>
                      <a:pt x="5535" y="5864"/>
                      <a:pt x="5535" y="5107"/>
                      <a:pt x="5928" y="4520"/>
                    </a:cubicBezTo>
                    <a:cubicBezTo>
                      <a:pt x="5946" y="4489"/>
                      <a:pt x="5958" y="4459"/>
                      <a:pt x="5976" y="4417"/>
                    </a:cubicBezTo>
                    <a:cubicBezTo>
                      <a:pt x="6067" y="4193"/>
                      <a:pt x="6098" y="3932"/>
                      <a:pt x="6085" y="3684"/>
                    </a:cubicBezTo>
                    <a:cubicBezTo>
                      <a:pt x="6055" y="3339"/>
                      <a:pt x="5989" y="2982"/>
                      <a:pt x="5958" y="2631"/>
                    </a:cubicBezTo>
                    <a:cubicBezTo>
                      <a:pt x="5928" y="2280"/>
                      <a:pt x="5934" y="1916"/>
                      <a:pt x="5831" y="1571"/>
                    </a:cubicBezTo>
                    <a:cubicBezTo>
                      <a:pt x="5716" y="1226"/>
                      <a:pt x="5498" y="923"/>
                      <a:pt x="5268" y="633"/>
                    </a:cubicBezTo>
                    <a:cubicBezTo>
                      <a:pt x="5202" y="542"/>
                      <a:pt x="5129" y="451"/>
                      <a:pt x="5026" y="415"/>
                    </a:cubicBezTo>
                    <a:cubicBezTo>
                      <a:pt x="4980" y="397"/>
                      <a:pt x="4931" y="391"/>
                      <a:pt x="4882" y="391"/>
                    </a:cubicBezTo>
                    <a:cubicBezTo>
                      <a:pt x="4784" y="391"/>
                      <a:pt x="4683" y="414"/>
                      <a:pt x="4585" y="414"/>
                    </a:cubicBezTo>
                    <a:cubicBezTo>
                      <a:pt x="4550" y="414"/>
                      <a:pt x="4515" y="411"/>
                      <a:pt x="4481" y="403"/>
                    </a:cubicBezTo>
                    <a:cubicBezTo>
                      <a:pt x="4287" y="348"/>
                      <a:pt x="4172" y="148"/>
                      <a:pt x="3997" y="58"/>
                    </a:cubicBezTo>
                    <a:cubicBezTo>
                      <a:pt x="3920" y="17"/>
                      <a:pt x="3837" y="0"/>
                      <a:pt x="3751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 w="9525" cap="flat" cmpd="sng">
                <a:solidFill>
                  <a:srgbClr val="516D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9" name="Google Shape;382;p19">
                <a:extLst>
                  <a:ext uri="{FF2B5EF4-FFF2-40B4-BE49-F238E27FC236}">
                    <a16:creationId xmlns:a16="http://schemas.microsoft.com/office/drawing/2014/main" id="{2DABF1A7-C3F0-430B-B341-AEC0A19E6C83}"/>
                  </a:ext>
                </a:extLst>
              </p:cNvPr>
              <p:cNvSpPr/>
              <p:nvPr/>
            </p:nvSpPr>
            <p:spPr>
              <a:xfrm>
                <a:off x="142987" y="2316212"/>
                <a:ext cx="925306" cy="991353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6124" extrusionOk="0">
                    <a:moveTo>
                      <a:pt x="3516" y="1"/>
                    </a:moveTo>
                    <a:cubicBezTo>
                      <a:pt x="3357" y="1"/>
                      <a:pt x="3189" y="56"/>
                      <a:pt x="3046" y="123"/>
                    </a:cubicBezTo>
                    <a:cubicBezTo>
                      <a:pt x="2719" y="275"/>
                      <a:pt x="2440" y="493"/>
                      <a:pt x="2119" y="656"/>
                    </a:cubicBezTo>
                    <a:cubicBezTo>
                      <a:pt x="1886" y="773"/>
                      <a:pt x="1613" y="860"/>
                      <a:pt x="1346" y="860"/>
                    </a:cubicBezTo>
                    <a:cubicBezTo>
                      <a:pt x="1253" y="860"/>
                      <a:pt x="1161" y="849"/>
                      <a:pt x="1072" y="826"/>
                    </a:cubicBezTo>
                    <a:cubicBezTo>
                      <a:pt x="903" y="789"/>
                      <a:pt x="751" y="705"/>
                      <a:pt x="588" y="705"/>
                    </a:cubicBezTo>
                    <a:cubicBezTo>
                      <a:pt x="243" y="705"/>
                      <a:pt x="19" y="1038"/>
                      <a:pt x="13" y="1340"/>
                    </a:cubicBezTo>
                    <a:cubicBezTo>
                      <a:pt x="0" y="1643"/>
                      <a:pt x="134" y="1934"/>
                      <a:pt x="170" y="2230"/>
                    </a:cubicBezTo>
                    <a:cubicBezTo>
                      <a:pt x="212" y="2582"/>
                      <a:pt x="121" y="2945"/>
                      <a:pt x="103" y="3308"/>
                    </a:cubicBezTo>
                    <a:cubicBezTo>
                      <a:pt x="91" y="3423"/>
                      <a:pt x="91" y="3550"/>
                      <a:pt x="152" y="3653"/>
                    </a:cubicBezTo>
                    <a:cubicBezTo>
                      <a:pt x="200" y="3726"/>
                      <a:pt x="273" y="3786"/>
                      <a:pt x="358" y="3829"/>
                    </a:cubicBezTo>
                    <a:cubicBezTo>
                      <a:pt x="382" y="3847"/>
                      <a:pt x="406" y="3853"/>
                      <a:pt x="418" y="3871"/>
                    </a:cubicBezTo>
                    <a:cubicBezTo>
                      <a:pt x="1072" y="4186"/>
                      <a:pt x="636" y="4997"/>
                      <a:pt x="1205" y="5185"/>
                    </a:cubicBezTo>
                    <a:cubicBezTo>
                      <a:pt x="1213" y="5188"/>
                      <a:pt x="1220" y="5190"/>
                      <a:pt x="1226" y="5190"/>
                    </a:cubicBezTo>
                    <a:cubicBezTo>
                      <a:pt x="1302" y="5190"/>
                      <a:pt x="1235" y="4923"/>
                      <a:pt x="1387" y="4822"/>
                    </a:cubicBezTo>
                    <a:cubicBezTo>
                      <a:pt x="1417" y="4810"/>
                      <a:pt x="1447" y="4791"/>
                      <a:pt x="1502" y="4791"/>
                    </a:cubicBezTo>
                    <a:cubicBezTo>
                      <a:pt x="2204" y="5058"/>
                      <a:pt x="1562" y="5875"/>
                      <a:pt x="2204" y="6123"/>
                    </a:cubicBezTo>
                    <a:cubicBezTo>
                      <a:pt x="2380" y="5875"/>
                      <a:pt x="2271" y="5542"/>
                      <a:pt x="2434" y="5324"/>
                    </a:cubicBezTo>
                    <a:cubicBezTo>
                      <a:pt x="2452" y="5294"/>
                      <a:pt x="2477" y="5270"/>
                      <a:pt x="2507" y="5245"/>
                    </a:cubicBezTo>
                    <a:cubicBezTo>
                      <a:pt x="2971" y="5303"/>
                      <a:pt x="2857" y="5939"/>
                      <a:pt x="3033" y="5939"/>
                    </a:cubicBezTo>
                    <a:cubicBezTo>
                      <a:pt x="3041" y="5939"/>
                      <a:pt x="3049" y="5938"/>
                      <a:pt x="3058" y="5936"/>
                    </a:cubicBezTo>
                    <a:cubicBezTo>
                      <a:pt x="3482" y="5687"/>
                      <a:pt x="3270" y="4991"/>
                      <a:pt x="3542" y="4567"/>
                    </a:cubicBezTo>
                    <a:cubicBezTo>
                      <a:pt x="3542" y="4543"/>
                      <a:pt x="3554" y="4531"/>
                      <a:pt x="3560" y="4507"/>
                    </a:cubicBezTo>
                    <a:cubicBezTo>
                      <a:pt x="3566" y="4477"/>
                      <a:pt x="3585" y="4452"/>
                      <a:pt x="3597" y="4422"/>
                    </a:cubicBezTo>
                    <a:cubicBezTo>
                      <a:pt x="3627" y="4361"/>
                      <a:pt x="3706" y="4301"/>
                      <a:pt x="3706" y="4301"/>
                    </a:cubicBezTo>
                    <a:cubicBezTo>
                      <a:pt x="4057" y="4489"/>
                      <a:pt x="3845" y="4870"/>
                      <a:pt x="4057" y="5118"/>
                    </a:cubicBezTo>
                    <a:cubicBezTo>
                      <a:pt x="4101" y="5175"/>
                      <a:pt x="4138" y="5198"/>
                      <a:pt x="4170" y="5198"/>
                    </a:cubicBezTo>
                    <a:cubicBezTo>
                      <a:pt x="4244" y="5198"/>
                      <a:pt x="4293" y="5080"/>
                      <a:pt x="4347" y="4991"/>
                    </a:cubicBezTo>
                    <a:cubicBezTo>
                      <a:pt x="4384" y="4828"/>
                      <a:pt x="4384" y="4658"/>
                      <a:pt x="4414" y="4507"/>
                    </a:cubicBezTo>
                    <a:cubicBezTo>
                      <a:pt x="4420" y="4477"/>
                      <a:pt x="4432" y="4446"/>
                      <a:pt x="4444" y="4416"/>
                    </a:cubicBezTo>
                    <a:cubicBezTo>
                      <a:pt x="4414" y="4361"/>
                      <a:pt x="4493" y="4240"/>
                      <a:pt x="4559" y="4240"/>
                    </a:cubicBezTo>
                    <a:cubicBezTo>
                      <a:pt x="5122" y="4489"/>
                      <a:pt x="4559" y="5185"/>
                      <a:pt x="5122" y="5433"/>
                    </a:cubicBezTo>
                    <a:cubicBezTo>
                      <a:pt x="5195" y="4870"/>
                      <a:pt x="5195" y="4240"/>
                      <a:pt x="5564" y="3750"/>
                    </a:cubicBezTo>
                    <a:cubicBezTo>
                      <a:pt x="5577" y="3726"/>
                      <a:pt x="5595" y="3696"/>
                      <a:pt x="5601" y="3665"/>
                    </a:cubicBezTo>
                    <a:cubicBezTo>
                      <a:pt x="5686" y="3478"/>
                      <a:pt x="5716" y="3266"/>
                      <a:pt x="5710" y="3054"/>
                    </a:cubicBezTo>
                    <a:cubicBezTo>
                      <a:pt x="5692" y="2781"/>
                      <a:pt x="5625" y="2485"/>
                      <a:pt x="5595" y="2188"/>
                    </a:cubicBezTo>
                    <a:cubicBezTo>
                      <a:pt x="5564" y="1897"/>
                      <a:pt x="5570" y="1595"/>
                      <a:pt x="5474" y="1310"/>
                    </a:cubicBezTo>
                    <a:cubicBezTo>
                      <a:pt x="5371" y="1026"/>
                      <a:pt x="5159" y="777"/>
                      <a:pt x="4953" y="535"/>
                    </a:cubicBezTo>
                    <a:cubicBezTo>
                      <a:pt x="4892" y="456"/>
                      <a:pt x="4826" y="384"/>
                      <a:pt x="4723" y="353"/>
                    </a:cubicBezTo>
                    <a:cubicBezTo>
                      <a:pt x="4676" y="337"/>
                      <a:pt x="4627" y="332"/>
                      <a:pt x="4577" y="332"/>
                    </a:cubicBezTo>
                    <a:cubicBezTo>
                      <a:pt x="4494" y="332"/>
                      <a:pt x="4407" y="346"/>
                      <a:pt x="4321" y="346"/>
                    </a:cubicBezTo>
                    <a:cubicBezTo>
                      <a:pt x="4283" y="346"/>
                      <a:pt x="4245" y="343"/>
                      <a:pt x="4208" y="335"/>
                    </a:cubicBezTo>
                    <a:cubicBezTo>
                      <a:pt x="4027" y="299"/>
                      <a:pt x="3924" y="123"/>
                      <a:pt x="3754" y="51"/>
                    </a:cubicBezTo>
                    <a:cubicBezTo>
                      <a:pt x="3680" y="16"/>
                      <a:pt x="3599" y="1"/>
                      <a:pt x="3516" y="1"/>
                    </a:cubicBezTo>
                    <a:close/>
                  </a:path>
                </a:pathLst>
              </a:custGeom>
              <a:solidFill>
                <a:srgbClr val="5A7C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383;p19">
                <a:extLst>
                  <a:ext uri="{FF2B5EF4-FFF2-40B4-BE49-F238E27FC236}">
                    <a16:creationId xmlns:a16="http://schemas.microsoft.com/office/drawing/2014/main" id="{A2CD6393-BF3A-4E17-B72D-E01124FA0445}"/>
                  </a:ext>
                </a:extLst>
              </p:cNvPr>
              <p:cNvSpPr/>
              <p:nvPr/>
            </p:nvSpPr>
            <p:spPr>
              <a:xfrm>
                <a:off x="587992" y="1737980"/>
                <a:ext cx="1074236" cy="1483306"/>
              </a:xfrm>
              <a:custGeom>
                <a:avLst/>
                <a:gdLst/>
                <a:ahLst/>
                <a:cxnLst/>
                <a:rect l="l" t="t" r="r" b="b"/>
                <a:pathLst>
                  <a:path w="6636" h="9163" extrusionOk="0">
                    <a:moveTo>
                      <a:pt x="2864" y="1"/>
                    </a:moveTo>
                    <a:cubicBezTo>
                      <a:pt x="2774" y="1"/>
                      <a:pt x="2686" y="21"/>
                      <a:pt x="2610" y="69"/>
                    </a:cubicBezTo>
                    <a:cubicBezTo>
                      <a:pt x="2416" y="202"/>
                      <a:pt x="2373" y="481"/>
                      <a:pt x="2149" y="577"/>
                    </a:cubicBezTo>
                    <a:cubicBezTo>
                      <a:pt x="2086" y="605"/>
                      <a:pt x="2016" y="612"/>
                      <a:pt x="1945" y="612"/>
                    </a:cubicBezTo>
                    <a:cubicBezTo>
                      <a:pt x="1874" y="612"/>
                      <a:pt x="1801" y="605"/>
                      <a:pt x="1732" y="602"/>
                    </a:cubicBezTo>
                    <a:cubicBezTo>
                      <a:pt x="1699" y="600"/>
                      <a:pt x="1666" y="599"/>
                      <a:pt x="1633" y="599"/>
                    </a:cubicBezTo>
                    <a:cubicBezTo>
                      <a:pt x="880" y="599"/>
                      <a:pt x="158" y="1121"/>
                      <a:pt x="30" y="1782"/>
                    </a:cubicBezTo>
                    <a:cubicBezTo>
                      <a:pt x="0" y="1934"/>
                      <a:pt x="0" y="2085"/>
                      <a:pt x="42" y="2236"/>
                    </a:cubicBezTo>
                    <a:cubicBezTo>
                      <a:pt x="91" y="2382"/>
                      <a:pt x="182" y="2515"/>
                      <a:pt x="254" y="2654"/>
                    </a:cubicBezTo>
                    <a:cubicBezTo>
                      <a:pt x="273" y="2684"/>
                      <a:pt x="285" y="2703"/>
                      <a:pt x="303" y="2733"/>
                    </a:cubicBezTo>
                    <a:cubicBezTo>
                      <a:pt x="551" y="3387"/>
                      <a:pt x="406" y="4271"/>
                      <a:pt x="975" y="4773"/>
                    </a:cubicBezTo>
                    <a:cubicBezTo>
                      <a:pt x="1150" y="4519"/>
                      <a:pt x="951" y="4107"/>
                      <a:pt x="1090" y="3925"/>
                    </a:cubicBezTo>
                    <a:cubicBezTo>
                      <a:pt x="1102" y="3901"/>
                      <a:pt x="1126" y="3877"/>
                      <a:pt x="1157" y="3865"/>
                    </a:cubicBezTo>
                    <a:cubicBezTo>
                      <a:pt x="1164" y="3871"/>
                      <a:pt x="1172" y="3873"/>
                      <a:pt x="1182" y="3873"/>
                    </a:cubicBezTo>
                    <a:cubicBezTo>
                      <a:pt x="1219" y="3873"/>
                      <a:pt x="1265" y="3835"/>
                      <a:pt x="1265" y="3835"/>
                    </a:cubicBezTo>
                    <a:cubicBezTo>
                      <a:pt x="1477" y="4519"/>
                      <a:pt x="1477" y="5276"/>
                      <a:pt x="1907" y="5966"/>
                    </a:cubicBezTo>
                    <a:cubicBezTo>
                      <a:pt x="1968" y="5863"/>
                      <a:pt x="1992" y="5730"/>
                      <a:pt x="1998" y="5597"/>
                    </a:cubicBezTo>
                    <a:cubicBezTo>
                      <a:pt x="1998" y="5566"/>
                      <a:pt x="2004" y="5530"/>
                      <a:pt x="2004" y="5500"/>
                    </a:cubicBezTo>
                    <a:cubicBezTo>
                      <a:pt x="1980" y="5397"/>
                      <a:pt x="1980" y="5276"/>
                      <a:pt x="2125" y="5148"/>
                    </a:cubicBezTo>
                    <a:cubicBezTo>
                      <a:pt x="2185" y="5317"/>
                      <a:pt x="2255" y="5539"/>
                      <a:pt x="2421" y="5539"/>
                    </a:cubicBezTo>
                    <a:cubicBezTo>
                      <a:pt x="2440" y="5539"/>
                      <a:pt x="2461" y="5536"/>
                      <a:pt x="2482" y="5530"/>
                    </a:cubicBezTo>
                    <a:cubicBezTo>
                      <a:pt x="2579" y="5481"/>
                      <a:pt x="2579" y="5300"/>
                      <a:pt x="2628" y="5173"/>
                    </a:cubicBezTo>
                    <a:cubicBezTo>
                      <a:pt x="2640" y="5142"/>
                      <a:pt x="2658" y="5106"/>
                      <a:pt x="2676" y="5082"/>
                    </a:cubicBezTo>
                    <a:cubicBezTo>
                      <a:pt x="2761" y="5027"/>
                      <a:pt x="2761" y="5027"/>
                      <a:pt x="2840" y="4961"/>
                    </a:cubicBezTo>
                    <a:lnTo>
                      <a:pt x="2840" y="4961"/>
                    </a:lnTo>
                    <a:cubicBezTo>
                      <a:pt x="3263" y="5778"/>
                      <a:pt x="2628" y="6783"/>
                      <a:pt x="3336" y="7473"/>
                    </a:cubicBezTo>
                    <a:cubicBezTo>
                      <a:pt x="3346" y="7492"/>
                      <a:pt x="3352" y="7499"/>
                      <a:pt x="3358" y="7499"/>
                    </a:cubicBezTo>
                    <a:cubicBezTo>
                      <a:pt x="3389" y="7499"/>
                      <a:pt x="3366" y="7215"/>
                      <a:pt x="3548" y="7152"/>
                    </a:cubicBezTo>
                    <a:cubicBezTo>
                      <a:pt x="3584" y="7137"/>
                      <a:pt x="3621" y="7130"/>
                      <a:pt x="3654" y="7130"/>
                    </a:cubicBezTo>
                    <a:cubicBezTo>
                      <a:pt x="3754" y="7130"/>
                      <a:pt x="3827" y="7198"/>
                      <a:pt x="3790" y="7334"/>
                    </a:cubicBezTo>
                    <a:cubicBezTo>
                      <a:pt x="3814" y="7364"/>
                      <a:pt x="3839" y="7407"/>
                      <a:pt x="3851" y="7437"/>
                    </a:cubicBezTo>
                    <a:cubicBezTo>
                      <a:pt x="3869" y="7455"/>
                      <a:pt x="3881" y="7485"/>
                      <a:pt x="3905" y="7510"/>
                    </a:cubicBezTo>
                    <a:cubicBezTo>
                      <a:pt x="4262" y="8030"/>
                      <a:pt x="3972" y="8721"/>
                      <a:pt x="4474" y="9163"/>
                    </a:cubicBezTo>
                    <a:cubicBezTo>
                      <a:pt x="4686" y="8660"/>
                      <a:pt x="4541" y="8091"/>
                      <a:pt x="4989" y="7649"/>
                    </a:cubicBezTo>
                    <a:cubicBezTo>
                      <a:pt x="5013" y="7619"/>
                      <a:pt x="5025" y="7588"/>
                      <a:pt x="5037" y="7546"/>
                    </a:cubicBezTo>
                    <a:cubicBezTo>
                      <a:pt x="5086" y="7449"/>
                      <a:pt x="5122" y="7346"/>
                      <a:pt x="5140" y="7237"/>
                    </a:cubicBezTo>
                    <a:cubicBezTo>
                      <a:pt x="5165" y="7104"/>
                      <a:pt x="5165" y="6965"/>
                      <a:pt x="5152" y="6832"/>
                    </a:cubicBezTo>
                    <a:cubicBezTo>
                      <a:pt x="5152" y="6789"/>
                      <a:pt x="5152" y="6759"/>
                      <a:pt x="5146" y="6729"/>
                    </a:cubicBezTo>
                    <a:cubicBezTo>
                      <a:pt x="5037" y="6589"/>
                      <a:pt x="5110" y="6396"/>
                      <a:pt x="5183" y="6396"/>
                    </a:cubicBezTo>
                    <a:cubicBezTo>
                      <a:pt x="5212" y="6383"/>
                      <a:pt x="5237" y="6377"/>
                      <a:pt x="5257" y="6377"/>
                    </a:cubicBezTo>
                    <a:cubicBezTo>
                      <a:pt x="5404" y="6377"/>
                      <a:pt x="5315" y="6688"/>
                      <a:pt x="5402" y="6688"/>
                    </a:cubicBezTo>
                    <a:cubicBezTo>
                      <a:pt x="5418" y="6688"/>
                      <a:pt x="5441" y="6677"/>
                      <a:pt x="5473" y="6650"/>
                    </a:cubicBezTo>
                    <a:cubicBezTo>
                      <a:pt x="5897" y="6396"/>
                      <a:pt x="5685" y="5833"/>
                      <a:pt x="6067" y="5445"/>
                    </a:cubicBezTo>
                    <a:cubicBezTo>
                      <a:pt x="6097" y="5427"/>
                      <a:pt x="6127" y="5421"/>
                      <a:pt x="6157" y="5409"/>
                    </a:cubicBezTo>
                    <a:lnTo>
                      <a:pt x="6248" y="5360"/>
                    </a:lnTo>
                    <a:cubicBezTo>
                      <a:pt x="6533" y="5197"/>
                      <a:pt x="6599" y="4864"/>
                      <a:pt x="6581" y="4561"/>
                    </a:cubicBezTo>
                    <a:cubicBezTo>
                      <a:pt x="6569" y="4265"/>
                      <a:pt x="6484" y="3962"/>
                      <a:pt x="6545" y="3671"/>
                    </a:cubicBezTo>
                    <a:cubicBezTo>
                      <a:pt x="6575" y="3538"/>
                      <a:pt x="6636" y="3399"/>
                      <a:pt x="6630" y="3266"/>
                    </a:cubicBezTo>
                    <a:cubicBezTo>
                      <a:pt x="6605" y="3005"/>
                      <a:pt x="6351" y="2811"/>
                      <a:pt x="6285" y="2551"/>
                    </a:cubicBezTo>
                    <a:cubicBezTo>
                      <a:pt x="6206" y="2242"/>
                      <a:pt x="6424" y="1909"/>
                      <a:pt x="6291" y="1613"/>
                    </a:cubicBezTo>
                    <a:cubicBezTo>
                      <a:pt x="6212" y="1449"/>
                      <a:pt x="6030" y="1334"/>
                      <a:pt x="5837" y="1274"/>
                    </a:cubicBezTo>
                    <a:cubicBezTo>
                      <a:pt x="5637" y="1213"/>
                      <a:pt x="5437" y="1201"/>
                      <a:pt x="5231" y="1171"/>
                    </a:cubicBezTo>
                    <a:cubicBezTo>
                      <a:pt x="4862" y="1116"/>
                      <a:pt x="4486" y="1019"/>
                      <a:pt x="4147" y="880"/>
                    </a:cubicBezTo>
                    <a:cubicBezTo>
                      <a:pt x="4087" y="856"/>
                      <a:pt x="4026" y="838"/>
                      <a:pt x="3972" y="807"/>
                    </a:cubicBezTo>
                    <a:lnTo>
                      <a:pt x="3972" y="807"/>
                    </a:lnTo>
                    <a:cubicBezTo>
                      <a:pt x="4032" y="826"/>
                      <a:pt x="4087" y="856"/>
                      <a:pt x="4147" y="880"/>
                    </a:cubicBezTo>
                    <a:cubicBezTo>
                      <a:pt x="3996" y="795"/>
                      <a:pt x="3863" y="692"/>
                      <a:pt x="3742" y="577"/>
                    </a:cubicBezTo>
                    <a:cubicBezTo>
                      <a:pt x="3578" y="426"/>
                      <a:pt x="3451" y="244"/>
                      <a:pt x="3263" y="123"/>
                    </a:cubicBezTo>
                    <a:cubicBezTo>
                      <a:pt x="3149" y="50"/>
                      <a:pt x="3004" y="1"/>
                      <a:pt x="2864" y="1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1" name="Google Shape;384;p19">
                <a:extLst>
                  <a:ext uri="{FF2B5EF4-FFF2-40B4-BE49-F238E27FC236}">
                    <a16:creationId xmlns:a16="http://schemas.microsoft.com/office/drawing/2014/main" id="{05525AA9-B88C-4714-8C94-926E4C7716AF}"/>
                  </a:ext>
                </a:extLst>
              </p:cNvPr>
              <p:cNvSpPr/>
              <p:nvPr/>
            </p:nvSpPr>
            <p:spPr>
              <a:xfrm>
                <a:off x="620206" y="1762748"/>
                <a:ext cx="1014664" cy="946998"/>
              </a:xfrm>
              <a:custGeom>
                <a:avLst/>
                <a:gdLst/>
                <a:ahLst/>
                <a:cxnLst/>
                <a:rect l="l" t="t" r="r" b="b"/>
                <a:pathLst>
                  <a:path w="6268" h="5850" extrusionOk="0">
                    <a:moveTo>
                      <a:pt x="3912" y="564"/>
                    </a:moveTo>
                    <a:lnTo>
                      <a:pt x="3912" y="564"/>
                    </a:lnTo>
                    <a:cubicBezTo>
                      <a:pt x="4076" y="624"/>
                      <a:pt x="4257" y="673"/>
                      <a:pt x="4439" y="703"/>
                    </a:cubicBezTo>
                    <a:cubicBezTo>
                      <a:pt x="4251" y="673"/>
                      <a:pt x="4069" y="624"/>
                      <a:pt x="3912" y="564"/>
                    </a:cubicBezTo>
                    <a:close/>
                    <a:moveTo>
                      <a:pt x="2709" y="0"/>
                    </a:moveTo>
                    <a:cubicBezTo>
                      <a:pt x="2621" y="0"/>
                      <a:pt x="2536" y="15"/>
                      <a:pt x="2465" y="49"/>
                    </a:cubicBezTo>
                    <a:cubicBezTo>
                      <a:pt x="2277" y="128"/>
                      <a:pt x="2247" y="309"/>
                      <a:pt x="2035" y="370"/>
                    </a:cubicBezTo>
                    <a:cubicBezTo>
                      <a:pt x="1975" y="391"/>
                      <a:pt x="1908" y="397"/>
                      <a:pt x="1841" y="397"/>
                    </a:cubicBezTo>
                    <a:cubicBezTo>
                      <a:pt x="1773" y="397"/>
                      <a:pt x="1705" y="391"/>
                      <a:pt x="1642" y="388"/>
                    </a:cubicBezTo>
                    <a:cubicBezTo>
                      <a:pt x="1611" y="387"/>
                      <a:pt x="1580" y="386"/>
                      <a:pt x="1550" y="386"/>
                    </a:cubicBezTo>
                    <a:cubicBezTo>
                      <a:pt x="832" y="386"/>
                      <a:pt x="153" y="721"/>
                      <a:pt x="25" y="1145"/>
                    </a:cubicBezTo>
                    <a:cubicBezTo>
                      <a:pt x="1" y="1242"/>
                      <a:pt x="1" y="1339"/>
                      <a:pt x="43" y="1429"/>
                    </a:cubicBezTo>
                    <a:cubicBezTo>
                      <a:pt x="92" y="1520"/>
                      <a:pt x="170" y="1605"/>
                      <a:pt x="249" y="1696"/>
                    </a:cubicBezTo>
                    <a:cubicBezTo>
                      <a:pt x="261" y="1714"/>
                      <a:pt x="279" y="1732"/>
                      <a:pt x="292" y="1750"/>
                    </a:cubicBezTo>
                    <a:cubicBezTo>
                      <a:pt x="528" y="2168"/>
                      <a:pt x="394" y="2725"/>
                      <a:pt x="927" y="3052"/>
                    </a:cubicBezTo>
                    <a:cubicBezTo>
                      <a:pt x="1085" y="2895"/>
                      <a:pt x="903" y="2628"/>
                      <a:pt x="1036" y="2507"/>
                    </a:cubicBezTo>
                    <a:cubicBezTo>
                      <a:pt x="1048" y="2489"/>
                      <a:pt x="1073" y="2477"/>
                      <a:pt x="1097" y="2471"/>
                    </a:cubicBezTo>
                    <a:cubicBezTo>
                      <a:pt x="1102" y="2474"/>
                      <a:pt x="1109" y="2475"/>
                      <a:pt x="1116" y="2475"/>
                    </a:cubicBezTo>
                    <a:cubicBezTo>
                      <a:pt x="1148" y="2475"/>
                      <a:pt x="1194" y="2447"/>
                      <a:pt x="1194" y="2447"/>
                    </a:cubicBezTo>
                    <a:cubicBezTo>
                      <a:pt x="1399" y="2882"/>
                      <a:pt x="1399" y="3367"/>
                      <a:pt x="1799" y="3809"/>
                    </a:cubicBezTo>
                    <a:cubicBezTo>
                      <a:pt x="1860" y="3742"/>
                      <a:pt x="1872" y="3657"/>
                      <a:pt x="1884" y="3573"/>
                    </a:cubicBezTo>
                    <a:cubicBezTo>
                      <a:pt x="1884" y="3548"/>
                      <a:pt x="1884" y="3530"/>
                      <a:pt x="1890" y="3512"/>
                    </a:cubicBezTo>
                    <a:cubicBezTo>
                      <a:pt x="1866" y="3452"/>
                      <a:pt x="1866" y="3367"/>
                      <a:pt x="2005" y="3294"/>
                    </a:cubicBezTo>
                    <a:cubicBezTo>
                      <a:pt x="2065" y="3403"/>
                      <a:pt x="2125" y="3542"/>
                      <a:pt x="2286" y="3542"/>
                    </a:cubicBezTo>
                    <a:cubicBezTo>
                      <a:pt x="2304" y="3542"/>
                      <a:pt x="2323" y="3540"/>
                      <a:pt x="2344" y="3536"/>
                    </a:cubicBezTo>
                    <a:cubicBezTo>
                      <a:pt x="2435" y="3506"/>
                      <a:pt x="2435" y="3391"/>
                      <a:pt x="2483" y="3306"/>
                    </a:cubicBezTo>
                    <a:cubicBezTo>
                      <a:pt x="2495" y="3288"/>
                      <a:pt x="2513" y="3270"/>
                      <a:pt x="2526" y="3246"/>
                    </a:cubicBezTo>
                    <a:cubicBezTo>
                      <a:pt x="2610" y="3209"/>
                      <a:pt x="2610" y="3209"/>
                      <a:pt x="2677" y="3173"/>
                    </a:cubicBezTo>
                    <a:lnTo>
                      <a:pt x="2677" y="3173"/>
                    </a:lnTo>
                    <a:cubicBezTo>
                      <a:pt x="3077" y="3694"/>
                      <a:pt x="2471" y="4336"/>
                      <a:pt x="3149" y="4778"/>
                    </a:cubicBezTo>
                    <a:cubicBezTo>
                      <a:pt x="3159" y="4790"/>
                      <a:pt x="3166" y="4795"/>
                      <a:pt x="3171" y="4795"/>
                    </a:cubicBezTo>
                    <a:cubicBezTo>
                      <a:pt x="3202" y="4795"/>
                      <a:pt x="3179" y="4613"/>
                      <a:pt x="3349" y="4572"/>
                    </a:cubicBezTo>
                    <a:cubicBezTo>
                      <a:pt x="3383" y="4563"/>
                      <a:pt x="3418" y="4558"/>
                      <a:pt x="3449" y="4558"/>
                    </a:cubicBezTo>
                    <a:cubicBezTo>
                      <a:pt x="3543" y="4558"/>
                      <a:pt x="3611" y="4600"/>
                      <a:pt x="3579" y="4687"/>
                    </a:cubicBezTo>
                    <a:lnTo>
                      <a:pt x="3640" y="4747"/>
                    </a:lnTo>
                    <a:cubicBezTo>
                      <a:pt x="3652" y="4759"/>
                      <a:pt x="3670" y="4778"/>
                      <a:pt x="3682" y="4802"/>
                    </a:cubicBezTo>
                    <a:cubicBezTo>
                      <a:pt x="4015" y="5135"/>
                      <a:pt x="3755" y="5571"/>
                      <a:pt x="4221" y="5849"/>
                    </a:cubicBezTo>
                    <a:cubicBezTo>
                      <a:pt x="4427" y="5534"/>
                      <a:pt x="4287" y="5171"/>
                      <a:pt x="4705" y="4880"/>
                    </a:cubicBezTo>
                    <a:cubicBezTo>
                      <a:pt x="4723" y="4862"/>
                      <a:pt x="4742" y="4844"/>
                      <a:pt x="4760" y="4820"/>
                    </a:cubicBezTo>
                    <a:cubicBezTo>
                      <a:pt x="4802" y="4759"/>
                      <a:pt x="4832" y="4693"/>
                      <a:pt x="4857" y="4626"/>
                    </a:cubicBezTo>
                    <a:cubicBezTo>
                      <a:pt x="4881" y="4541"/>
                      <a:pt x="4881" y="4451"/>
                      <a:pt x="4875" y="4366"/>
                    </a:cubicBezTo>
                    <a:lnTo>
                      <a:pt x="4875" y="4305"/>
                    </a:lnTo>
                    <a:cubicBezTo>
                      <a:pt x="4772" y="4214"/>
                      <a:pt x="4844" y="4093"/>
                      <a:pt x="4905" y="4093"/>
                    </a:cubicBezTo>
                    <a:cubicBezTo>
                      <a:pt x="4932" y="4086"/>
                      <a:pt x="4954" y="4082"/>
                      <a:pt x="4973" y="4082"/>
                    </a:cubicBezTo>
                    <a:cubicBezTo>
                      <a:pt x="5114" y="4082"/>
                      <a:pt x="5032" y="4282"/>
                      <a:pt x="5111" y="4282"/>
                    </a:cubicBezTo>
                    <a:cubicBezTo>
                      <a:pt x="5126" y="4282"/>
                      <a:pt x="5148" y="4274"/>
                      <a:pt x="5177" y="4257"/>
                    </a:cubicBezTo>
                    <a:cubicBezTo>
                      <a:pt x="5577" y="4093"/>
                      <a:pt x="5377" y="3730"/>
                      <a:pt x="5740" y="3482"/>
                    </a:cubicBezTo>
                    <a:lnTo>
                      <a:pt x="5831" y="3458"/>
                    </a:lnTo>
                    <a:cubicBezTo>
                      <a:pt x="5862" y="3452"/>
                      <a:pt x="5892" y="3446"/>
                      <a:pt x="5916" y="3427"/>
                    </a:cubicBezTo>
                    <a:cubicBezTo>
                      <a:pt x="6182" y="3324"/>
                      <a:pt x="6249" y="3113"/>
                      <a:pt x="6237" y="2925"/>
                    </a:cubicBezTo>
                    <a:cubicBezTo>
                      <a:pt x="6219" y="2731"/>
                      <a:pt x="6134" y="2543"/>
                      <a:pt x="6195" y="2356"/>
                    </a:cubicBezTo>
                    <a:cubicBezTo>
                      <a:pt x="6207" y="2265"/>
                      <a:pt x="6267" y="2174"/>
                      <a:pt x="6255" y="2083"/>
                    </a:cubicBezTo>
                    <a:cubicBezTo>
                      <a:pt x="6237" y="1914"/>
                      <a:pt x="5995" y="1793"/>
                      <a:pt x="5934" y="1629"/>
                    </a:cubicBezTo>
                    <a:cubicBezTo>
                      <a:pt x="5856" y="1429"/>
                      <a:pt x="6067" y="1218"/>
                      <a:pt x="5940" y="1030"/>
                    </a:cubicBezTo>
                    <a:cubicBezTo>
                      <a:pt x="5862" y="927"/>
                      <a:pt x="5692" y="848"/>
                      <a:pt x="5510" y="812"/>
                    </a:cubicBezTo>
                    <a:cubicBezTo>
                      <a:pt x="5329" y="776"/>
                      <a:pt x="5129" y="763"/>
                      <a:pt x="4941" y="745"/>
                    </a:cubicBezTo>
                    <a:cubicBezTo>
                      <a:pt x="4584" y="715"/>
                      <a:pt x="4245" y="642"/>
                      <a:pt x="3912" y="564"/>
                    </a:cubicBezTo>
                    <a:cubicBezTo>
                      <a:pt x="3767" y="509"/>
                      <a:pt x="3640" y="443"/>
                      <a:pt x="3525" y="364"/>
                    </a:cubicBezTo>
                    <a:cubicBezTo>
                      <a:pt x="3373" y="267"/>
                      <a:pt x="3252" y="152"/>
                      <a:pt x="3077" y="79"/>
                    </a:cubicBezTo>
                    <a:cubicBezTo>
                      <a:pt x="2975" y="32"/>
                      <a:pt x="2839" y="0"/>
                      <a:pt x="2709" y="0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385;p19">
                <a:extLst>
                  <a:ext uri="{FF2B5EF4-FFF2-40B4-BE49-F238E27FC236}">
                    <a16:creationId xmlns:a16="http://schemas.microsoft.com/office/drawing/2014/main" id="{DBE43A5C-EBB6-4C76-BF3C-664F0A7232E5}"/>
                  </a:ext>
                </a:extLst>
              </p:cNvPr>
              <p:cNvSpPr/>
              <p:nvPr/>
            </p:nvSpPr>
            <p:spPr>
              <a:xfrm>
                <a:off x="554645" y="1641662"/>
                <a:ext cx="1141902" cy="1788450"/>
              </a:xfrm>
              <a:custGeom>
                <a:avLst/>
                <a:gdLst/>
                <a:ahLst/>
                <a:cxnLst/>
                <a:rect l="l" t="t" r="r" b="b"/>
                <a:pathLst>
                  <a:path w="7054" h="11048" extrusionOk="0">
                    <a:moveTo>
                      <a:pt x="3052" y="1"/>
                    </a:moveTo>
                    <a:cubicBezTo>
                      <a:pt x="2953" y="1"/>
                      <a:pt x="2856" y="28"/>
                      <a:pt x="2773" y="89"/>
                    </a:cubicBezTo>
                    <a:cubicBezTo>
                      <a:pt x="2561" y="252"/>
                      <a:pt x="2525" y="585"/>
                      <a:pt x="2289" y="694"/>
                    </a:cubicBezTo>
                    <a:cubicBezTo>
                      <a:pt x="2219" y="730"/>
                      <a:pt x="2145" y="741"/>
                      <a:pt x="2069" y="741"/>
                    </a:cubicBezTo>
                    <a:cubicBezTo>
                      <a:pt x="1994" y="741"/>
                      <a:pt x="1916" y="730"/>
                      <a:pt x="1841" y="724"/>
                    </a:cubicBezTo>
                    <a:cubicBezTo>
                      <a:pt x="1811" y="723"/>
                      <a:pt x="1782" y="722"/>
                      <a:pt x="1752" y="722"/>
                    </a:cubicBezTo>
                    <a:cubicBezTo>
                      <a:pt x="942" y="722"/>
                      <a:pt x="171" y="1353"/>
                      <a:pt x="31" y="2147"/>
                    </a:cubicBezTo>
                    <a:cubicBezTo>
                      <a:pt x="0" y="2329"/>
                      <a:pt x="0" y="2523"/>
                      <a:pt x="49" y="2692"/>
                    </a:cubicBezTo>
                    <a:cubicBezTo>
                      <a:pt x="91" y="2868"/>
                      <a:pt x="194" y="3025"/>
                      <a:pt x="273" y="3195"/>
                    </a:cubicBezTo>
                    <a:cubicBezTo>
                      <a:pt x="291" y="3225"/>
                      <a:pt x="303" y="3261"/>
                      <a:pt x="321" y="3291"/>
                    </a:cubicBezTo>
                    <a:cubicBezTo>
                      <a:pt x="588" y="4079"/>
                      <a:pt x="436" y="5138"/>
                      <a:pt x="1042" y="5743"/>
                    </a:cubicBezTo>
                    <a:cubicBezTo>
                      <a:pt x="1223" y="5441"/>
                      <a:pt x="1017" y="4944"/>
                      <a:pt x="1163" y="4720"/>
                    </a:cubicBezTo>
                    <a:cubicBezTo>
                      <a:pt x="1175" y="4690"/>
                      <a:pt x="1199" y="4666"/>
                      <a:pt x="1229" y="4654"/>
                    </a:cubicBezTo>
                    <a:cubicBezTo>
                      <a:pt x="1237" y="4661"/>
                      <a:pt x="1246" y="4664"/>
                      <a:pt x="1255" y="4664"/>
                    </a:cubicBezTo>
                    <a:cubicBezTo>
                      <a:pt x="1294" y="4664"/>
                      <a:pt x="1344" y="4617"/>
                      <a:pt x="1344" y="4617"/>
                    </a:cubicBezTo>
                    <a:cubicBezTo>
                      <a:pt x="1568" y="5447"/>
                      <a:pt x="1568" y="6355"/>
                      <a:pt x="2022" y="7190"/>
                    </a:cubicBezTo>
                    <a:cubicBezTo>
                      <a:pt x="2089" y="7063"/>
                      <a:pt x="2107" y="6900"/>
                      <a:pt x="2119" y="6742"/>
                    </a:cubicBezTo>
                    <a:cubicBezTo>
                      <a:pt x="2119" y="6706"/>
                      <a:pt x="2131" y="6658"/>
                      <a:pt x="2131" y="6621"/>
                    </a:cubicBezTo>
                    <a:cubicBezTo>
                      <a:pt x="2107" y="6506"/>
                      <a:pt x="2107" y="6355"/>
                      <a:pt x="2259" y="6204"/>
                    </a:cubicBezTo>
                    <a:cubicBezTo>
                      <a:pt x="2323" y="6408"/>
                      <a:pt x="2393" y="6670"/>
                      <a:pt x="2565" y="6670"/>
                    </a:cubicBezTo>
                    <a:cubicBezTo>
                      <a:pt x="2586" y="6670"/>
                      <a:pt x="2609" y="6666"/>
                      <a:pt x="2634" y="6658"/>
                    </a:cubicBezTo>
                    <a:cubicBezTo>
                      <a:pt x="2737" y="6609"/>
                      <a:pt x="2737" y="6385"/>
                      <a:pt x="2797" y="6228"/>
                    </a:cubicBezTo>
                    <a:cubicBezTo>
                      <a:pt x="2810" y="6192"/>
                      <a:pt x="2828" y="6155"/>
                      <a:pt x="2846" y="6125"/>
                    </a:cubicBezTo>
                    <a:cubicBezTo>
                      <a:pt x="2937" y="6052"/>
                      <a:pt x="2937" y="6052"/>
                      <a:pt x="3015" y="5980"/>
                    </a:cubicBezTo>
                    <a:lnTo>
                      <a:pt x="3015" y="5980"/>
                    </a:lnTo>
                    <a:cubicBezTo>
                      <a:pt x="3469" y="6960"/>
                      <a:pt x="2785" y="8171"/>
                      <a:pt x="3542" y="9007"/>
                    </a:cubicBezTo>
                    <a:cubicBezTo>
                      <a:pt x="3553" y="9028"/>
                      <a:pt x="3561" y="9037"/>
                      <a:pt x="3567" y="9037"/>
                    </a:cubicBezTo>
                    <a:cubicBezTo>
                      <a:pt x="3605" y="9037"/>
                      <a:pt x="3575" y="8693"/>
                      <a:pt x="3772" y="8625"/>
                    </a:cubicBezTo>
                    <a:cubicBezTo>
                      <a:pt x="3810" y="8607"/>
                      <a:pt x="3847" y="8598"/>
                      <a:pt x="3882" y="8598"/>
                    </a:cubicBezTo>
                    <a:cubicBezTo>
                      <a:pt x="3986" y="8598"/>
                      <a:pt x="4063" y="8681"/>
                      <a:pt x="4026" y="8849"/>
                    </a:cubicBezTo>
                    <a:lnTo>
                      <a:pt x="4099" y="8958"/>
                    </a:lnTo>
                    <a:cubicBezTo>
                      <a:pt x="4111" y="8989"/>
                      <a:pt x="4135" y="9019"/>
                      <a:pt x="4148" y="9061"/>
                    </a:cubicBezTo>
                    <a:cubicBezTo>
                      <a:pt x="4529" y="9685"/>
                      <a:pt x="4226" y="10520"/>
                      <a:pt x="4753" y="11047"/>
                    </a:cubicBezTo>
                    <a:cubicBezTo>
                      <a:pt x="4983" y="10442"/>
                      <a:pt x="4832" y="9764"/>
                      <a:pt x="5298" y="9225"/>
                    </a:cubicBezTo>
                    <a:cubicBezTo>
                      <a:pt x="5322" y="9188"/>
                      <a:pt x="5340" y="9146"/>
                      <a:pt x="5352" y="9110"/>
                    </a:cubicBezTo>
                    <a:cubicBezTo>
                      <a:pt x="5407" y="8989"/>
                      <a:pt x="5443" y="8868"/>
                      <a:pt x="5461" y="8740"/>
                    </a:cubicBezTo>
                    <a:cubicBezTo>
                      <a:pt x="5480" y="8583"/>
                      <a:pt x="5480" y="8413"/>
                      <a:pt x="5473" y="8250"/>
                    </a:cubicBezTo>
                    <a:cubicBezTo>
                      <a:pt x="5473" y="8208"/>
                      <a:pt x="5473" y="8165"/>
                      <a:pt x="5467" y="8129"/>
                    </a:cubicBezTo>
                    <a:cubicBezTo>
                      <a:pt x="5352" y="7953"/>
                      <a:pt x="5431" y="7723"/>
                      <a:pt x="5504" y="7723"/>
                    </a:cubicBezTo>
                    <a:cubicBezTo>
                      <a:pt x="5534" y="7708"/>
                      <a:pt x="5560" y="7701"/>
                      <a:pt x="5581" y="7701"/>
                    </a:cubicBezTo>
                    <a:cubicBezTo>
                      <a:pt x="5736" y="7701"/>
                      <a:pt x="5648" y="8074"/>
                      <a:pt x="5734" y="8074"/>
                    </a:cubicBezTo>
                    <a:cubicBezTo>
                      <a:pt x="5750" y="8074"/>
                      <a:pt x="5774" y="8060"/>
                      <a:pt x="5806" y="8026"/>
                    </a:cubicBezTo>
                    <a:cubicBezTo>
                      <a:pt x="6261" y="7723"/>
                      <a:pt x="6037" y="7045"/>
                      <a:pt x="6442" y="6573"/>
                    </a:cubicBezTo>
                    <a:cubicBezTo>
                      <a:pt x="6472" y="6561"/>
                      <a:pt x="6509" y="6543"/>
                      <a:pt x="6539" y="6531"/>
                    </a:cubicBezTo>
                    <a:cubicBezTo>
                      <a:pt x="6569" y="6512"/>
                      <a:pt x="6600" y="6500"/>
                      <a:pt x="6630" y="6476"/>
                    </a:cubicBezTo>
                    <a:cubicBezTo>
                      <a:pt x="6927" y="6270"/>
                      <a:pt x="7005" y="5871"/>
                      <a:pt x="6987" y="5513"/>
                    </a:cubicBezTo>
                    <a:cubicBezTo>
                      <a:pt x="6963" y="5162"/>
                      <a:pt x="6884" y="4799"/>
                      <a:pt x="6945" y="4448"/>
                    </a:cubicBezTo>
                    <a:cubicBezTo>
                      <a:pt x="6993" y="4254"/>
                      <a:pt x="7054" y="4085"/>
                      <a:pt x="7048" y="3921"/>
                    </a:cubicBezTo>
                    <a:cubicBezTo>
                      <a:pt x="7023" y="3606"/>
                      <a:pt x="6745" y="3370"/>
                      <a:pt x="6678" y="3067"/>
                    </a:cubicBezTo>
                    <a:cubicBezTo>
                      <a:pt x="6594" y="2692"/>
                      <a:pt x="6830" y="2286"/>
                      <a:pt x="6684" y="1935"/>
                    </a:cubicBezTo>
                    <a:cubicBezTo>
                      <a:pt x="6600" y="1735"/>
                      <a:pt x="6406" y="1596"/>
                      <a:pt x="6200" y="1530"/>
                    </a:cubicBezTo>
                    <a:cubicBezTo>
                      <a:pt x="5994" y="1451"/>
                      <a:pt x="5776" y="1439"/>
                      <a:pt x="5558" y="1402"/>
                    </a:cubicBezTo>
                    <a:cubicBezTo>
                      <a:pt x="5159" y="1342"/>
                      <a:pt x="4771" y="1221"/>
                      <a:pt x="4408" y="1057"/>
                    </a:cubicBezTo>
                    <a:cubicBezTo>
                      <a:pt x="4250" y="954"/>
                      <a:pt x="4105" y="833"/>
                      <a:pt x="3978" y="694"/>
                    </a:cubicBezTo>
                    <a:cubicBezTo>
                      <a:pt x="3808" y="512"/>
                      <a:pt x="3675" y="295"/>
                      <a:pt x="3469" y="149"/>
                    </a:cubicBezTo>
                    <a:cubicBezTo>
                      <a:pt x="3350" y="59"/>
                      <a:pt x="3199" y="1"/>
                      <a:pt x="3052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386;p19">
                <a:extLst>
                  <a:ext uri="{FF2B5EF4-FFF2-40B4-BE49-F238E27FC236}">
                    <a16:creationId xmlns:a16="http://schemas.microsoft.com/office/drawing/2014/main" id="{2B6DDF15-B393-4D78-B516-619782F5B2D5}"/>
                  </a:ext>
                </a:extLst>
              </p:cNvPr>
              <p:cNvSpPr/>
              <p:nvPr/>
            </p:nvSpPr>
            <p:spPr>
              <a:xfrm>
                <a:off x="554645" y="1641662"/>
                <a:ext cx="1141902" cy="1788450"/>
              </a:xfrm>
              <a:custGeom>
                <a:avLst/>
                <a:gdLst/>
                <a:ahLst/>
                <a:cxnLst/>
                <a:rect l="l" t="t" r="r" b="b"/>
                <a:pathLst>
                  <a:path w="7054" h="11048" extrusionOk="0">
                    <a:moveTo>
                      <a:pt x="3052" y="1"/>
                    </a:moveTo>
                    <a:cubicBezTo>
                      <a:pt x="2953" y="1"/>
                      <a:pt x="2856" y="28"/>
                      <a:pt x="2773" y="89"/>
                    </a:cubicBezTo>
                    <a:cubicBezTo>
                      <a:pt x="2561" y="252"/>
                      <a:pt x="2525" y="585"/>
                      <a:pt x="2289" y="694"/>
                    </a:cubicBezTo>
                    <a:cubicBezTo>
                      <a:pt x="2219" y="730"/>
                      <a:pt x="2145" y="741"/>
                      <a:pt x="2069" y="741"/>
                    </a:cubicBezTo>
                    <a:cubicBezTo>
                      <a:pt x="1994" y="741"/>
                      <a:pt x="1916" y="730"/>
                      <a:pt x="1841" y="724"/>
                    </a:cubicBezTo>
                    <a:cubicBezTo>
                      <a:pt x="1811" y="723"/>
                      <a:pt x="1782" y="722"/>
                      <a:pt x="1752" y="722"/>
                    </a:cubicBezTo>
                    <a:cubicBezTo>
                      <a:pt x="942" y="722"/>
                      <a:pt x="171" y="1353"/>
                      <a:pt x="31" y="2147"/>
                    </a:cubicBezTo>
                    <a:cubicBezTo>
                      <a:pt x="0" y="2329"/>
                      <a:pt x="0" y="2523"/>
                      <a:pt x="49" y="2692"/>
                    </a:cubicBezTo>
                    <a:cubicBezTo>
                      <a:pt x="91" y="2868"/>
                      <a:pt x="194" y="3025"/>
                      <a:pt x="273" y="3195"/>
                    </a:cubicBezTo>
                    <a:cubicBezTo>
                      <a:pt x="291" y="3225"/>
                      <a:pt x="303" y="3261"/>
                      <a:pt x="321" y="3291"/>
                    </a:cubicBezTo>
                    <a:cubicBezTo>
                      <a:pt x="588" y="4079"/>
                      <a:pt x="436" y="5138"/>
                      <a:pt x="1042" y="5743"/>
                    </a:cubicBezTo>
                    <a:cubicBezTo>
                      <a:pt x="1223" y="5441"/>
                      <a:pt x="1017" y="4944"/>
                      <a:pt x="1163" y="4720"/>
                    </a:cubicBezTo>
                    <a:cubicBezTo>
                      <a:pt x="1175" y="4690"/>
                      <a:pt x="1199" y="4666"/>
                      <a:pt x="1229" y="4654"/>
                    </a:cubicBezTo>
                    <a:cubicBezTo>
                      <a:pt x="1237" y="4661"/>
                      <a:pt x="1246" y="4664"/>
                      <a:pt x="1255" y="4664"/>
                    </a:cubicBezTo>
                    <a:cubicBezTo>
                      <a:pt x="1294" y="4664"/>
                      <a:pt x="1344" y="4617"/>
                      <a:pt x="1344" y="4617"/>
                    </a:cubicBezTo>
                    <a:cubicBezTo>
                      <a:pt x="1568" y="5447"/>
                      <a:pt x="1568" y="6355"/>
                      <a:pt x="2022" y="7190"/>
                    </a:cubicBezTo>
                    <a:cubicBezTo>
                      <a:pt x="2089" y="7063"/>
                      <a:pt x="2107" y="6900"/>
                      <a:pt x="2119" y="6742"/>
                    </a:cubicBezTo>
                    <a:cubicBezTo>
                      <a:pt x="2119" y="6706"/>
                      <a:pt x="2131" y="6658"/>
                      <a:pt x="2131" y="6621"/>
                    </a:cubicBezTo>
                    <a:cubicBezTo>
                      <a:pt x="2107" y="6506"/>
                      <a:pt x="2107" y="6355"/>
                      <a:pt x="2259" y="6204"/>
                    </a:cubicBezTo>
                    <a:cubicBezTo>
                      <a:pt x="2323" y="6408"/>
                      <a:pt x="2393" y="6670"/>
                      <a:pt x="2565" y="6670"/>
                    </a:cubicBezTo>
                    <a:cubicBezTo>
                      <a:pt x="2586" y="6670"/>
                      <a:pt x="2609" y="6666"/>
                      <a:pt x="2634" y="6658"/>
                    </a:cubicBezTo>
                    <a:cubicBezTo>
                      <a:pt x="2737" y="6609"/>
                      <a:pt x="2737" y="6385"/>
                      <a:pt x="2797" y="6228"/>
                    </a:cubicBezTo>
                    <a:cubicBezTo>
                      <a:pt x="2810" y="6192"/>
                      <a:pt x="2828" y="6155"/>
                      <a:pt x="2846" y="6125"/>
                    </a:cubicBezTo>
                    <a:cubicBezTo>
                      <a:pt x="2937" y="6052"/>
                      <a:pt x="2937" y="6052"/>
                      <a:pt x="3015" y="5980"/>
                    </a:cubicBezTo>
                    <a:lnTo>
                      <a:pt x="3015" y="5980"/>
                    </a:lnTo>
                    <a:cubicBezTo>
                      <a:pt x="3469" y="6960"/>
                      <a:pt x="2785" y="8171"/>
                      <a:pt x="3542" y="9007"/>
                    </a:cubicBezTo>
                    <a:cubicBezTo>
                      <a:pt x="3553" y="9028"/>
                      <a:pt x="3561" y="9037"/>
                      <a:pt x="3567" y="9037"/>
                    </a:cubicBezTo>
                    <a:cubicBezTo>
                      <a:pt x="3605" y="9037"/>
                      <a:pt x="3575" y="8693"/>
                      <a:pt x="3772" y="8625"/>
                    </a:cubicBezTo>
                    <a:cubicBezTo>
                      <a:pt x="3810" y="8607"/>
                      <a:pt x="3847" y="8598"/>
                      <a:pt x="3882" y="8598"/>
                    </a:cubicBezTo>
                    <a:cubicBezTo>
                      <a:pt x="3986" y="8598"/>
                      <a:pt x="4063" y="8681"/>
                      <a:pt x="4026" y="8849"/>
                    </a:cubicBezTo>
                    <a:lnTo>
                      <a:pt x="4099" y="8958"/>
                    </a:lnTo>
                    <a:cubicBezTo>
                      <a:pt x="4111" y="8989"/>
                      <a:pt x="4135" y="9019"/>
                      <a:pt x="4148" y="9061"/>
                    </a:cubicBezTo>
                    <a:cubicBezTo>
                      <a:pt x="4529" y="9685"/>
                      <a:pt x="4226" y="10520"/>
                      <a:pt x="4753" y="11047"/>
                    </a:cubicBezTo>
                    <a:cubicBezTo>
                      <a:pt x="4983" y="10442"/>
                      <a:pt x="4832" y="9764"/>
                      <a:pt x="5298" y="9225"/>
                    </a:cubicBezTo>
                    <a:cubicBezTo>
                      <a:pt x="5322" y="9188"/>
                      <a:pt x="5340" y="9146"/>
                      <a:pt x="5352" y="9110"/>
                    </a:cubicBezTo>
                    <a:cubicBezTo>
                      <a:pt x="5407" y="8989"/>
                      <a:pt x="5443" y="8868"/>
                      <a:pt x="5461" y="8740"/>
                    </a:cubicBezTo>
                    <a:cubicBezTo>
                      <a:pt x="5480" y="8583"/>
                      <a:pt x="5480" y="8413"/>
                      <a:pt x="5473" y="8250"/>
                    </a:cubicBezTo>
                    <a:cubicBezTo>
                      <a:pt x="5473" y="8208"/>
                      <a:pt x="5473" y="8165"/>
                      <a:pt x="5467" y="8129"/>
                    </a:cubicBezTo>
                    <a:cubicBezTo>
                      <a:pt x="5352" y="7953"/>
                      <a:pt x="5431" y="7723"/>
                      <a:pt x="5504" y="7723"/>
                    </a:cubicBezTo>
                    <a:cubicBezTo>
                      <a:pt x="5534" y="7708"/>
                      <a:pt x="5560" y="7701"/>
                      <a:pt x="5581" y="7701"/>
                    </a:cubicBezTo>
                    <a:cubicBezTo>
                      <a:pt x="5736" y="7701"/>
                      <a:pt x="5648" y="8074"/>
                      <a:pt x="5734" y="8074"/>
                    </a:cubicBezTo>
                    <a:cubicBezTo>
                      <a:pt x="5750" y="8074"/>
                      <a:pt x="5774" y="8060"/>
                      <a:pt x="5806" y="8026"/>
                    </a:cubicBezTo>
                    <a:cubicBezTo>
                      <a:pt x="6261" y="7723"/>
                      <a:pt x="6037" y="7045"/>
                      <a:pt x="6442" y="6573"/>
                    </a:cubicBezTo>
                    <a:cubicBezTo>
                      <a:pt x="6472" y="6561"/>
                      <a:pt x="6509" y="6543"/>
                      <a:pt x="6539" y="6531"/>
                    </a:cubicBezTo>
                    <a:cubicBezTo>
                      <a:pt x="6569" y="6512"/>
                      <a:pt x="6600" y="6500"/>
                      <a:pt x="6630" y="6476"/>
                    </a:cubicBezTo>
                    <a:cubicBezTo>
                      <a:pt x="6927" y="6270"/>
                      <a:pt x="7005" y="5871"/>
                      <a:pt x="6987" y="5513"/>
                    </a:cubicBezTo>
                    <a:cubicBezTo>
                      <a:pt x="6963" y="5162"/>
                      <a:pt x="6884" y="4799"/>
                      <a:pt x="6945" y="4448"/>
                    </a:cubicBezTo>
                    <a:cubicBezTo>
                      <a:pt x="6993" y="4254"/>
                      <a:pt x="7054" y="4085"/>
                      <a:pt x="7048" y="3921"/>
                    </a:cubicBezTo>
                    <a:cubicBezTo>
                      <a:pt x="7023" y="3606"/>
                      <a:pt x="6745" y="3370"/>
                      <a:pt x="6678" y="3067"/>
                    </a:cubicBezTo>
                    <a:cubicBezTo>
                      <a:pt x="6594" y="2692"/>
                      <a:pt x="6830" y="2286"/>
                      <a:pt x="6684" y="1935"/>
                    </a:cubicBezTo>
                    <a:cubicBezTo>
                      <a:pt x="6600" y="1735"/>
                      <a:pt x="6406" y="1596"/>
                      <a:pt x="6200" y="1530"/>
                    </a:cubicBezTo>
                    <a:cubicBezTo>
                      <a:pt x="5994" y="1451"/>
                      <a:pt x="5776" y="1439"/>
                      <a:pt x="5558" y="1402"/>
                    </a:cubicBezTo>
                    <a:cubicBezTo>
                      <a:pt x="5159" y="1342"/>
                      <a:pt x="4771" y="1221"/>
                      <a:pt x="4408" y="1057"/>
                    </a:cubicBezTo>
                    <a:cubicBezTo>
                      <a:pt x="4250" y="954"/>
                      <a:pt x="4105" y="833"/>
                      <a:pt x="3978" y="694"/>
                    </a:cubicBezTo>
                    <a:cubicBezTo>
                      <a:pt x="3808" y="512"/>
                      <a:pt x="3675" y="295"/>
                      <a:pt x="3469" y="149"/>
                    </a:cubicBezTo>
                    <a:cubicBezTo>
                      <a:pt x="3350" y="59"/>
                      <a:pt x="3199" y="1"/>
                      <a:pt x="3052" y="1"/>
                    </a:cubicBezTo>
                    <a:close/>
                  </a:path>
                </a:pathLst>
              </a:custGeom>
              <a:solidFill>
                <a:srgbClr val="516D5D"/>
              </a:solidFill>
              <a:ln w="9525" cap="flat" cmpd="sng">
                <a:solidFill>
                  <a:srgbClr val="516D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387;p19">
                <a:extLst>
                  <a:ext uri="{FF2B5EF4-FFF2-40B4-BE49-F238E27FC236}">
                    <a16:creationId xmlns:a16="http://schemas.microsoft.com/office/drawing/2014/main" id="{4BA03FD5-4C9C-4446-97D4-2F2C4E6ACA1F}"/>
                  </a:ext>
                </a:extLst>
              </p:cNvPr>
              <p:cNvSpPr/>
              <p:nvPr/>
            </p:nvSpPr>
            <p:spPr>
              <a:xfrm>
                <a:off x="587992" y="1664487"/>
                <a:ext cx="1074236" cy="1483306"/>
              </a:xfrm>
              <a:custGeom>
                <a:avLst/>
                <a:gdLst/>
                <a:ahLst/>
                <a:cxnLst/>
                <a:rect l="l" t="t" r="r" b="b"/>
                <a:pathLst>
                  <a:path w="6636" h="9163" extrusionOk="0">
                    <a:moveTo>
                      <a:pt x="2864" y="1"/>
                    </a:moveTo>
                    <a:cubicBezTo>
                      <a:pt x="2774" y="1"/>
                      <a:pt x="2686" y="21"/>
                      <a:pt x="2610" y="69"/>
                    </a:cubicBezTo>
                    <a:cubicBezTo>
                      <a:pt x="2416" y="202"/>
                      <a:pt x="2373" y="480"/>
                      <a:pt x="2149" y="577"/>
                    </a:cubicBezTo>
                    <a:cubicBezTo>
                      <a:pt x="2086" y="605"/>
                      <a:pt x="2016" y="612"/>
                      <a:pt x="1945" y="612"/>
                    </a:cubicBezTo>
                    <a:cubicBezTo>
                      <a:pt x="1874" y="612"/>
                      <a:pt x="1801" y="605"/>
                      <a:pt x="1732" y="602"/>
                    </a:cubicBezTo>
                    <a:cubicBezTo>
                      <a:pt x="1699" y="600"/>
                      <a:pt x="1666" y="599"/>
                      <a:pt x="1633" y="599"/>
                    </a:cubicBezTo>
                    <a:cubicBezTo>
                      <a:pt x="880" y="599"/>
                      <a:pt x="158" y="1121"/>
                      <a:pt x="30" y="1782"/>
                    </a:cubicBezTo>
                    <a:cubicBezTo>
                      <a:pt x="0" y="1934"/>
                      <a:pt x="0" y="2085"/>
                      <a:pt x="42" y="2236"/>
                    </a:cubicBezTo>
                    <a:cubicBezTo>
                      <a:pt x="91" y="2382"/>
                      <a:pt x="182" y="2515"/>
                      <a:pt x="254" y="2654"/>
                    </a:cubicBezTo>
                    <a:cubicBezTo>
                      <a:pt x="273" y="2684"/>
                      <a:pt x="285" y="2702"/>
                      <a:pt x="303" y="2733"/>
                    </a:cubicBezTo>
                    <a:cubicBezTo>
                      <a:pt x="551" y="3387"/>
                      <a:pt x="406" y="4271"/>
                      <a:pt x="975" y="4773"/>
                    </a:cubicBezTo>
                    <a:cubicBezTo>
                      <a:pt x="1150" y="4519"/>
                      <a:pt x="951" y="4107"/>
                      <a:pt x="1090" y="3925"/>
                    </a:cubicBezTo>
                    <a:cubicBezTo>
                      <a:pt x="1102" y="3901"/>
                      <a:pt x="1126" y="3877"/>
                      <a:pt x="1157" y="3865"/>
                    </a:cubicBezTo>
                    <a:cubicBezTo>
                      <a:pt x="1164" y="3871"/>
                      <a:pt x="1172" y="3873"/>
                      <a:pt x="1182" y="3873"/>
                    </a:cubicBezTo>
                    <a:cubicBezTo>
                      <a:pt x="1219" y="3873"/>
                      <a:pt x="1265" y="3835"/>
                      <a:pt x="1265" y="3835"/>
                    </a:cubicBezTo>
                    <a:cubicBezTo>
                      <a:pt x="1477" y="4519"/>
                      <a:pt x="1477" y="5276"/>
                      <a:pt x="1907" y="5966"/>
                    </a:cubicBezTo>
                    <a:cubicBezTo>
                      <a:pt x="1968" y="5863"/>
                      <a:pt x="1992" y="5730"/>
                      <a:pt x="1998" y="5596"/>
                    </a:cubicBezTo>
                    <a:cubicBezTo>
                      <a:pt x="1998" y="5566"/>
                      <a:pt x="2004" y="5530"/>
                      <a:pt x="2004" y="5500"/>
                    </a:cubicBezTo>
                    <a:cubicBezTo>
                      <a:pt x="1980" y="5397"/>
                      <a:pt x="1980" y="5276"/>
                      <a:pt x="2125" y="5148"/>
                    </a:cubicBezTo>
                    <a:cubicBezTo>
                      <a:pt x="2185" y="5317"/>
                      <a:pt x="2255" y="5539"/>
                      <a:pt x="2421" y="5539"/>
                    </a:cubicBezTo>
                    <a:cubicBezTo>
                      <a:pt x="2440" y="5539"/>
                      <a:pt x="2461" y="5536"/>
                      <a:pt x="2482" y="5530"/>
                    </a:cubicBezTo>
                    <a:cubicBezTo>
                      <a:pt x="2579" y="5481"/>
                      <a:pt x="2579" y="5300"/>
                      <a:pt x="2628" y="5173"/>
                    </a:cubicBezTo>
                    <a:cubicBezTo>
                      <a:pt x="2640" y="5142"/>
                      <a:pt x="2658" y="5106"/>
                      <a:pt x="2676" y="5082"/>
                    </a:cubicBezTo>
                    <a:cubicBezTo>
                      <a:pt x="2761" y="5027"/>
                      <a:pt x="2761" y="5027"/>
                      <a:pt x="2840" y="4961"/>
                    </a:cubicBezTo>
                    <a:lnTo>
                      <a:pt x="2840" y="4961"/>
                    </a:lnTo>
                    <a:cubicBezTo>
                      <a:pt x="3263" y="5778"/>
                      <a:pt x="2628" y="6783"/>
                      <a:pt x="3336" y="7473"/>
                    </a:cubicBezTo>
                    <a:cubicBezTo>
                      <a:pt x="3346" y="7491"/>
                      <a:pt x="3352" y="7499"/>
                      <a:pt x="3358" y="7499"/>
                    </a:cubicBezTo>
                    <a:cubicBezTo>
                      <a:pt x="3389" y="7499"/>
                      <a:pt x="3366" y="7215"/>
                      <a:pt x="3548" y="7152"/>
                    </a:cubicBezTo>
                    <a:cubicBezTo>
                      <a:pt x="3584" y="7137"/>
                      <a:pt x="3621" y="7130"/>
                      <a:pt x="3654" y="7130"/>
                    </a:cubicBezTo>
                    <a:cubicBezTo>
                      <a:pt x="3754" y="7130"/>
                      <a:pt x="3827" y="7198"/>
                      <a:pt x="3790" y="7334"/>
                    </a:cubicBezTo>
                    <a:cubicBezTo>
                      <a:pt x="3814" y="7364"/>
                      <a:pt x="3839" y="7407"/>
                      <a:pt x="3851" y="7437"/>
                    </a:cubicBezTo>
                    <a:cubicBezTo>
                      <a:pt x="3869" y="7455"/>
                      <a:pt x="3881" y="7485"/>
                      <a:pt x="3905" y="7510"/>
                    </a:cubicBezTo>
                    <a:cubicBezTo>
                      <a:pt x="4262" y="8030"/>
                      <a:pt x="3972" y="8720"/>
                      <a:pt x="4474" y="9162"/>
                    </a:cubicBezTo>
                    <a:cubicBezTo>
                      <a:pt x="4686" y="8660"/>
                      <a:pt x="4541" y="8091"/>
                      <a:pt x="4989" y="7649"/>
                    </a:cubicBezTo>
                    <a:cubicBezTo>
                      <a:pt x="5013" y="7619"/>
                      <a:pt x="5025" y="7588"/>
                      <a:pt x="5037" y="7546"/>
                    </a:cubicBezTo>
                    <a:cubicBezTo>
                      <a:pt x="5086" y="7449"/>
                      <a:pt x="5122" y="7346"/>
                      <a:pt x="5140" y="7237"/>
                    </a:cubicBezTo>
                    <a:cubicBezTo>
                      <a:pt x="5165" y="7104"/>
                      <a:pt x="5165" y="6965"/>
                      <a:pt x="5152" y="6832"/>
                    </a:cubicBezTo>
                    <a:cubicBezTo>
                      <a:pt x="5152" y="6789"/>
                      <a:pt x="5152" y="6759"/>
                      <a:pt x="5146" y="6729"/>
                    </a:cubicBezTo>
                    <a:cubicBezTo>
                      <a:pt x="5037" y="6589"/>
                      <a:pt x="5110" y="6396"/>
                      <a:pt x="5183" y="6396"/>
                    </a:cubicBezTo>
                    <a:cubicBezTo>
                      <a:pt x="5212" y="6383"/>
                      <a:pt x="5237" y="6377"/>
                      <a:pt x="5257" y="6377"/>
                    </a:cubicBezTo>
                    <a:cubicBezTo>
                      <a:pt x="5404" y="6377"/>
                      <a:pt x="5315" y="6688"/>
                      <a:pt x="5402" y="6688"/>
                    </a:cubicBezTo>
                    <a:cubicBezTo>
                      <a:pt x="5418" y="6688"/>
                      <a:pt x="5441" y="6677"/>
                      <a:pt x="5473" y="6650"/>
                    </a:cubicBezTo>
                    <a:cubicBezTo>
                      <a:pt x="5897" y="6396"/>
                      <a:pt x="5685" y="5833"/>
                      <a:pt x="6067" y="5445"/>
                    </a:cubicBezTo>
                    <a:cubicBezTo>
                      <a:pt x="6097" y="5427"/>
                      <a:pt x="6127" y="5421"/>
                      <a:pt x="6157" y="5409"/>
                    </a:cubicBezTo>
                    <a:lnTo>
                      <a:pt x="6248" y="5360"/>
                    </a:lnTo>
                    <a:cubicBezTo>
                      <a:pt x="6533" y="5197"/>
                      <a:pt x="6599" y="4864"/>
                      <a:pt x="6581" y="4561"/>
                    </a:cubicBezTo>
                    <a:cubicBezTo>
                      <a:pt x="6569" y="4264"/>
                      <a:pt x="6484" y="3962"/>
                      <a:pt x="6545" y="3671"/>
                    </a:cubicBezTo>
                    <a:cubicBezTo>
                      <a:pt x="6575" y="3538"/>
                      <a:pt x="6636" y="3399"/>
                      <a:pt x="6630" y="3265"/>
                    </a:cubicBezTo>
                    <a:cubicBezTo>
                      <a:pt x="6605" y="3005"/>
                      <a:pt x="6351" y="2811"/>
                      <a:pt x="6285" y="2551"/>
                    </a:cubicBezTo>
                    <a:cubicBezTo>
                      <a:pt x="6206" y="2242"/>
                      <a:pt x="6424" y="1909"/>
                      <a:pt x="6291" y="1613"/>
                    </a:cubicBezTo>
                    <a:cubicBezTo>
                      <a:pt x="6212" y="1449"/>
                      <a:pt x="6030" y="1334"/>
                      <a:pt x="5837" y="1274"/>
                    </a:cubicBezTo>
                    <a:cubicBezTo>
                      <a:pt x="5637" y="1213"/>
                      <a:pt x="5437" y="1201"/>
                      <a:pt x="5231" y="1171"/>
                    </a:cubicBezTo>
                    <a:cubicBezTo>
                      <a:pt x="4862" y="1116"/>
                      <a:pt x="4486" y="1019"/>
                      <a:pt x="4147" y="880"/>
                    </a:cubicBezTo>
                    <a:cubicBezTo>
                      <a:pt x="4087" y="856"/>
                      <a:pt x="4026" y="838"/>
                      <a:pt x="3972" y="807"/>
                    </a:cubicBezTo>
                    <a:lnTo>
                      <a:pt x="3972" y="807"/>
                    </a:lnTo>
                    <a:cubicBezTo>
                      <a:pt x="4032" y="826"/>
                      <a:pt x="4087" y="856"/>
                      <a:pt x="4147" y="880"/>
                    </a:cubicBezTo>
                    <a:cubicBezTo>
                      <a:pt x="3996" y="795"/>
                      <a:pt x="3863" y="692"/>
                      <a:pt x="3742" y="577"/>
                    </a:cubicBezTo>
                    <a:cubicBezTo>
                      <a:pt x="3578" y="426"/>
                      <a:pt x="3451" y="244"/>
                      <a:pt x="3263" y="123"/>
                    </a:cubicBezTo>
                    <a:cubicBezTo>
                      <a:pt x="3149" y="50"/>
                      <a:pt x="3004" y="1"/>
                      <a:pt x="2864" y="1"/>
                    </a:cubicBezTo>
                    <a:close/>
                  </a:path>
                </a:pathLst>
              </a:custGeom>
              <a:solidFill>
                <a:srgbClr val="5A7C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388;p19">
                <a:extLst>
                  <a:ext uri="{FF2B5EF4-FFF2-40B4-BE49-F238E27FC236}">
                    <a16:creationId xmlns:a16="http://schemas.microsoft.com/office/drawing/2014/main" id="{D732A2EA-CC42-44D4-A582-6A1FA40FC3A4}"/>
                  </a:ext>
                </a:extLst>
              </p:cNvPr>
              <p:cNvSpPr/>
              <p:nvPr/>
            </p:nvSpPr>
            <p:spPr>
              <a:xfrm>
                <a:off x="2632358" y="2590435"/>
                <a:ext cx="978241" cy="947484"/>
              </a:xfrm>
              <a:custGeom>
                <a:avLst/>
                <a:gdLst/>
                <a:ahLst/>
                <a:cxnLst/>
                <a:rect l="l" t="t" r="r" b="b"/>
                <a:pathLst>
                  <a:path w="6043" h="5853" extrusionOk="0">
                    <a:moveTo>
                      <a:pt x="4884" y="0"/>
                    </a:moveTo>
                    <a:cubicBezTo>
                      <a:pt x="4855" y="0"/>
                      <a:pt x="4825" y="1"/>
                      <a:pt x="4796" y="4"/>
                    </a:cubicBezTo>
                    <a:cubicBezTo>
                      <a:pt x="4445" y="34"/>
                      <a:pt x="4142" y="215"/>
                      <a:pt x="3815" y="337"/>
                    </a:cubicBezTo>
                    <a:cubicBezTo>
                      <a:pt x="3480" y="463"/>
                      <a:pt x="3116" y="526"/>
                      <a:pt x="2750" y="526"/>
                    </a:cubicBezTo>
                    <a:cubicBezTo>
                      <a:pt x="2573" y="526"/>
                      <a:pt x="2396" y="511"/>
                      <a:pt x="2223" y="482"/>
                    </a:cubicBezTo>
                    <a:cubicBezTo>
                      <a:pt x="2071" y="452"/>
                      <a:pt x="1920" y="409"/>
                      <a:pt x="1756" y="409"/>
                    </a:cubicBezTo>
                    <a:cubicBezTo>
                      <a:pt x="1544" y="409"/>
                      <a:pt x="1351" y="482"/>
                      <a:pt x="1169" y="573"/>
                    </a:cubicBezTo>
                    <a:cubicBezTo>
                      <a:pt x="800" y="772"/>
                      <a:pt x="539" y="1099"/>
                      <a:pt x="376" y="1438"/>
                    </a:cubicBezTo>
                    <a:cubicBezTo>
                      <a:pt x="303" y="1578"/>
                      <a:pt x="255" y="1711"/>
                      <a:pt x="213" y="1856"/>
                    </a:cubicBezTo>
                    <a:cubicBezTo>
                      <a:pt x="164" y="2280"/>
                      <a:pt x="116" y="2704"/>
                      <a:pt x="61" y="3128"/>
                    </a:cubicBezTo>
                    <a:cubicBezTo>
                      <a:pt x="19" y="3497"/>
                      <a:pt x="1" y="3939"/>
                      <a:pt x="279" y="4211"/>
                    </a:cubicBezTo>
                    <a:cubicBezTo>
                      <a:pt x="303" y="4236"/>
                      <a:pt x="334" y="4254"/>
                      <a:pt x="364" y="4284"/>
                    </a:cubicBezTo>
                    <a:cubicBezTo>
                      <a:pt x="691" y="4538"/>
                      <a:pt x="479" y="5041"/>
                      <a:pt x="909" y="5101"/>
                    </a:cubicBezTo>
                    <a:cubicBezTo>
                      <a:pt x="922" y="5104"/>
                      <a:pt x="934" y="5106"/>
                      <a:pt x="946" y="5106"/>
                    </a:cubicBezTo>
                    <a:cubicBezTo>
                      <a:pt x="1166" y="5106"/>
                      <a:pt x="948" y="4579"/>
                      <a:pt x="1353" y="4579"/>
                    </a:cubicBezTo>
                    <a:cubicBezTo>
                      <a:pt x="1368" y="4579"/>
                      <a:pt x="1383" y="4579"/>
                      <a:pt x="1399" y="4581"/>
                    </a:cubicBezTo>
                    <a:cubicBezTo>
                      <a:pt x="1423" y="4599"/>
                      <a:pt x="1454" y="4611"/>
                      <a:pt x="1478" y="4629"/>
                    </a:cubicBezTo>
                    <a:cubicBezTo>
                      <a:pt x="1502" y="4641"/>
                      <a:pt x="1532" y="4659"/>
                      <a:pt x="1551" y="4672"/>
                    </a:cubicBezTo>
                    <a:cubicBezTo>
                      <a:pt x="2047" y="4974"/>
                      <a:pt x="1623" y="5725"/>
                      <a:pt x="2120" y="5852"/>
                    </a:cubicBezTo>
                    <a:cubicBezTo>
                      <a:pt x="2332" y="5852"/>
                      <a:pt x="2186" y="5162"/>
                      <a:pt x="2622" y="5162"/>
                    </a:cubicBezTo>
                    <a:cubicBezTo>
                      <a:pt x="2631" y="5154"/>
                      <a:pt x="2638" y="5150"/>
                      <a:pt x="2645" y="5150"/>
                    </a:cubicBezTo>
                    <a:cubicBezTo>
                      <a:pt x="2689" y="5150"/>
                      <a:pt x="2692" y="5312"/>
                      <a:pt x="2713" y="5428"/>
                    </a:cubicBezTo>
                    <a:cubicBezTo>
                      <a:pt x="2719" y="5465"/>
                      <a:pt x="2719" y="5507"/>
                      <a:pt x="2725" y="5543"/>
                    </a:cubicBezTo>
                    <a:cubicBezTo>
                      <a:pt x="2751" y="5692"/>
                      <a:pt x="2785" y="5810"/>
                      <a:pt x="2905" y="5810"/>
                    </a:cubicBezTo>
                    <a:cubicBezTo>
                      <a:pt x="2927" y="5810"/>
                      <a:pt x="2951" y="5806"/>
                      <a:pt x="2979" y="5798"/>
                    </a:cubicBezTo>
                    <a:cubicBezTo>
                      <a:pt x="3331" y="5737"/>
                      <a:pt x="2907" y="4920"/>
                      <a:pt x="3421" y="4611"/>
                    </a:cubicBezTo>
                    <a:cubicBezTo>
                      <a:pt x="3446" y="4635"/>
                      <a:pt x="3470" y="4659"/>
                      <a:pt x="3482" y="4690"/>
                    </a:cubicBezTo>
                    <a:cubicBezTo>
                      <a:pt x="3645" y="4962"/>
                      <a:pt x="3391" y="5344"/>
                      <a:pt x="3688" y="5610"/>
                    </a:cubicBezTo>
                    <a:cubicBezTo>
                      <a:pt x="3833" y="4853"/>
                      <a:pt x="3900" y="4102"/>
                      <a:pt x="4190" y="3418"/>
                    </a:cubicBezTo>
                    <a:cubicBezTo>
                      <a:pt x="4257" y="3418"/>
                      <a:pt x="4330" y="3418"/>
                      <a:pt x="4372" y="3497"/>
                    </a:cubicBezTo>
                    <a:cubicBezTo>
                      <a:pt x="4390" y="3527"/>
                      <a:pt x="4408" y="3557"/>
                      <a:pt x="4414" y="3588"/>
                    </a:cubicBezTo>
                    <a:cubicBezTo>
                      <a:pt x="4523" y="3872"/>
                      <a:pt x="4348" y="4248"/>
                      <a:pt x="4614" y="4484"/>
                    </a:cubicBezTo>
                    <a:cubicBezTo>
                      <a:pt x="4899" y="4042"/>
                      <a:pt x="4826" y="3479"/>
                      <a:pt x="5207" y="3067"/>
                    </a:cubicBezTo>
                    <a:cubicBezTo>
                      <a:pt x="5238" y="3055"/>
                      <a:pt x="5280" y="3037"/>
                      <a:pt x="5310" y="3031"/>
                    </a:cubicBezTo>
                    <a:cubicBezTo>
                      <a:pt x="5565" y="2946"/>
                      <a:pt x="5807" y="2825"/>
                      <a:pt x="5928" y="2619"/>
                    </a:cubicBezTo>
                    <a:cubicBezTo>
                      <a:pt x="6043" y="2425"/>
                      <a:pt x="6025" y="2207"/>
                      <a:pt x="6013" y="1983"/>
                    </a:cubicBezTo>
                    <a:cubicBezTo>
                      <a:pt x="5988" y="1669"/>
                      <a:pt x="5964" y="1360"/>
                      <a:pt x="5946" y="1051"/>
                    </a:cubicBezTo>
                    <a:cubicBezTo>
                      <a:pt x="5934" y="900"/>
                      <a:pt x="5922" y="736"/>
                      <a:pt x="5861" y="585"/>
                    </a:cubicBezTo>
                    <a:cubicBezTo>
                      <a:pt x="5725" y="239"/>
                      <a:pt x="5309" y="0"/>
                      <a:pt x="4884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389;p19">
                <a:extLst>
                  <a:ext uri="{FF2B5EF4-FFF2-40B4-BE49-F238E27FC236}">
                    <a16:creationId xmlns:a16="http://schemas.microsoft.com/office/drawing/2014/main" id="{18142AE9-E630-4253-AAB7-87A23E1E430A}"/>
                  </a:ext>
                </a:extLst>
              </p:cNvPr>
              <p:cNvSpPr/>
              <p:nvPr/>
            </p:nvSpPr>
            <p:spPr>
              <a:xfrm>
                <a:off x="2658907" y="2616173"/>
                <a:ext cx="926277" cy="606079"/>
              </a:xfrm>
              <a:custGeom>
                <a:avLst/>
                <a:gdLst/>
                <a:ahLst/>
                <a:cxnLst/>
                <a:rect l="l" t="t" r="r" b="b"/>
                <a:pathLst>
                  <a:path w="5722" h="3744" extrusionOk="0">
                    <a:moveTo>
                      <a:pt x="4609" y="1"/>
                    </a:moveTo>
                    <a:cubicBezTo>
                      <a:pt x="4586" y="1"/>
                      <a:pt x="4563" y="1"/>
                      <a:pt x="4541" y="2"/>
                    </a:cubicBezTo>
                    <a:cubicBezTo>
                      <a:pt x="4208" y="26"/>
                      <a:pt x="3917" y="141"/>
                      <a:pt x="3615" y="214"/>
                    </a:cubicBezTo>
                    <a:cubicBezTo>
                      <a:pt x="3304" y="295"/>
                      <a:pt x="2961" y="335"/>
                      <a:pt x="2618" y="335"/>
                    </a:cubicBezTo>
                    <a:cubicBezTo>
                      <a:pt x="2446" y="335"/>
                      <a:pt x="2275" y="325"/>
                      <a:pt x="2107" y="305"/>
                    </a:cubicBezTo>
                    <a:cubicBezTo>
                      <a:pt x="1968" y="293"/>
                      <a:pt x="1822" y="262"/>
                      <a:pt x="1671" y="262"/>
                    </a:cubicBezTo>
                    <a:cubicBezTo>
                      <a:pt x="1471" y="262"/>
                      <a:pt x="1278" y="305"/>
                      <a:pt x="1108" y="365"/>
                    </a:cubicBezTo>
                    <a:cubicBezTo>
                      <a:pt x="763" y="498"/>
                      <a:pt x="515" y="698"/>
                      <a:pt x="351" y="928"/>
                    </a:cubicBezTo>
                    <a:cubicBezTo>
                      <a:pt x="291" y="1013"/>
                      <a:pt x="242" y="1098"/>
                      <a:pt x="200" y="1195"/>
                    </a:cubicBezTo>
                    <a:cubicBezTo>
                      <a:pt x="157" y="1467"/>
                      <a:pt x="103" y="1740"/>
                      <a:pt x="61" y="2000"/>
                    </a:cubicBezTo>
                    <a:cubicBezTo>
                      <a:pt x="12" y="2242"/>
                      <a:pt x="0" y="2515"/>
                      <a:pt x="273" y="2690"/>
                    </a:cubicBezTo>
                    <a:cubicBezTo>
                      <a:pt x="291" y="2708"/>
                      <a:pt x="321" y="2720"/>
                      <a:pt x="351" y="2739"/>
                    </a:cubicBezTo>
                    <a:cubicBezTo>
                      <a:pt x="666" y="2896"/>
                      <a:pt x="460" y="3223"/>
                      <a:pt x="866" y="3259"/>
                    </a:cubicBezTo>
                    <a:cubicBezTo>
                      <a:pt x="878" y="3261"/>
                      <a:pt x="889" y="3262"/>
                      <a:pt x="898" y="3262"/>
                    </a:cubicBezTo>
                    <a:cubicBezTo>
                      <a:pt x="1108" y="3262"/>
                      <a:pt x="903" y="2925"/>
                      <a:pt x="1289" y="2925"/>
                    </a:cubicBezTo>
                    <a:cubicBezTo>
                      <a:pt x="1305" y="2925"/>
                      <a:pt x="1321" y="2925"/>
                      <a:pt x="1338" y="2926"/>
                    </a:cubicBezTo>
                    <a:cubicBezTo>
                      <a:pt x="1362" y="2932"/>
                      <a:pt x="1380" y="2950"/>
                      <a:pt x="1411" y="2957"/>
                    </a:cubicBezTo>
                    <a:cubicBezTo>
                      <a:pt x="1435" y="2963"/>
                      <a:pt x="1459" y="2981"/>
                      <a:pt x="1483" y="2987"/>
                    </a:cubicBezTo>
                    <a:cubicBezTo>
                      <a:pt x="1950" y="3174"/>
                      <a:pt x="1544" y="3659"/>
                      <a:pt x="2016" y="3744"/>
                    </a:cubicBezTo>
                    <a:cubicBezTo>
                      <a:pt x="2222" y="3744"/>
                      <a:pt x="2089" y="3302"/>
                      <a:pt x="2488" y="3302"/>
                    </a:cubicBezTo>
                    <a:cubicBezTo>
                      <a:pt x="2497" y="3297"/>
                      <a:pt x="2504" y="3295"/>
                      <a:pt x="2510" y="3295"/>
                    </a:cubicBezTo>
                    <a:cubicBezTo>
                      <a:pt x="2555" y="3295"/>
                      <a:pt x="2557" y="3397"/>
                      <a:pt x="2573" y="3471"/>
                    </a:cubicBezTo>
                    <a:cubicBezTo>
                      <a:pt x="2579" y="3495"/>
                      <a:pt x="2579" y="3514"/>
                      <a:pt x="2585" y="3538"/>
                    </a:cubicBezTo>
                    <a:cubicBezTo>
                      <a:pt x="2611" y="3637"/>
                      <a:pt x="2642" y="3713"/>
                      <a:pt x="2758" y="3713"/>
                    </a:cubicBezTo>
                    <a:cubicBezTo>
                      <a:pt x="2777" y="3713"/>
                      <a:pt x="2798" y="3711"/>
                      <a:pt x="2821" y="3707"/>
                    </a:cubicBezTo>
                    <a:cubicBezTo>
                      <a:pt x="3160" y="3665"/>
                      <a:pt x="2755" y="3144"/>
                      <a:pt x="3245" y="2950"/>
                    </a:cubicBezTo>
                    <a:cubicBezTo>
                      <a:pt x="3269" y="2963"/>
                      <a:pt x="3288" y="2981"/>
                      <a:pt x="3306" y="2993"/>
                    </a:cubicBezTo>
                    <a:cubicBezTo>
                      <a:pt x="3457" y="3168"/>
                      <a:pt x="3221" y="3417"/>
                      <a:pt x="3500" y="3586"/>
                    </a:cubicBezTo>
                    <a:cubicBezTo>
                      <a:pt x="3639" y="3102"/>
                      <a:pt x="3705" y="2624"/>
                      <a:pt x="3972" y="2182"/>
                    </a:cubicBezTo>
                    <a:cubicBezTo>
                      <a:pt x="4038" y="2182"/>
                      <a:pt x="4105" y="2182"/>
                      <a:pt x="4135" y="2236"/>
                    </a:cubicBezTo>
                    <a:cubicBezTo>
                      <a:pt x="4153" y="2254"/>
                      <a:pt x="4166" y="2272"/>
                      <a:pt x="4184" y="2297"/>
                    </a:cubicBezTo>
                    <a:cubicBezTo>
                      <a:pt x="4281" y="2478"/>
                      <a:pt x="4123" y="2714"/>
                      <a:pt x="4371" y="2866"/>
                    </a:cubicBezTo>
                    <a:cubicBezTo>
                      <a:pt x="4644" y="2587"/>
                      <a:pt x="4577" y="2224"/>
                      <a:pt x="4940" y="1964"/>
                    </a:cubicBezTo>
                    <a:lnTo>
                      <a:pt x="5031" y="1939"/>
                    </a:lnTo>
                    <a:cubicBezTo>
                      <a:pt x="5280" y="1891"/>
                      <a:pt x="5497" y="1812"/>
                      <a:pt x="5613" y="1685"/>
                    </a:cubicBezTo>
                    <a:cubicBezTo>
                      <a:pt x="5722" y="1546"/>
                      <a:pt x="5703" y="1407"/>
                      <a:pt x="5691" y="1267"/>
                    </a:cubicBezTo>
                    <a:cubicBezTo>
                      <a:pt x="5667" y="1061"/>
                      <a:pt x="5649" y="868"/>
                      <a:pt x="5631" y="668"/>
                    </a:cubicBezTo>
                    <a:cubicBezTo>
                      <a:pt x="5619" y="571"/>
                      <a:pt x="5606" y="474"/>
                      <a:pt x="5552" y="377"/>
                    </a:cubicBezTo>
                    <a:cubicBezTo>
                      <a:pt x="5426" y="154"/>
                      <a:pt x="5017" y="1"/>
                      <a:pt x="4609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7" name="Google Shape;390;p19">
                <a:extLst>
                  <a:ext uri="{FF2B5EF4-FFF2-40B4-BE49-F238E27FC236}">
                    <a16:creationId xmlns:a16="http://schemas.microsoft.com/office/drawing/2014/main" id="{17F334BD-BE58-4C3F-B844-68E0D67ED937}"/>
                  </a:ext>
                </a:extLst>
              </p:cNvPr>
              <p:cNvSpPr/>
              <p:nvPr/>
            </p:nvSpPr>
            <p:spPr>
              <a:xfrm>
                <a:off x="2601925" y="2492336"/>
                <a:ext cx="1039108" cy="1145463"/>
              </a:xfrm>
              <a:custGeom>
                <a:avLst/>
                <a:gdLst/>
                <a:ahLst/>
                <a:cxnLst/>
                <a:rect l="l" t="t" r="r" b="b"/>
                <a:pathLst>
                  <a:path w="6419" h="7076" extrusionOk="0">
                    <a:moveTo>
                      <a:pt x="5194" y="0"/>
                    </a:moveTo>
                    <a:cubicBezTo>
                      <a:pt x="5164" y="0"/>
                      <a:pt x="5135" y="2"/>
                      <a:pt x="5105" y="4"/>
                    </a:cubicBezTo>
                    <a:cubicBezTo>
                      <a:pt x="4729" y="40"/>
                      <a:pt x="4409" y="264"/>
                      <a:pt x="4063" y="404"/>
                    </a:cubicBezTo>
                    <a:cubicBezTo>
                      <a:pt x="3714" y="556"/>
                      <a:pt x="3333" y="634"/>
                      <a:pt x="2950" y="634"/>
                    </a:cubicBezTo>
                    <a:cubicBezTo>
                      <a:pt x="2755" y="634"/>
                      <a:pt x="2560" y="614"/>
                      <a:pt x="2368" y="573"/>
                    </a:cubicBezTo>
                    <a:cubicBezTo>
                      <a:pt x="2211" y="543"/>
                      <a:pt x="2047" y="488"/>
                      <a:pt x="1878" y="488"/>
                    </a:cubicBezTo>
                    <a:cubicBezTo>
                      <a:pt x="1660" y="488"/>
                      <a:pt x="1442" y="567"/>
                      <a:pt x="1248" y="688"/>
                    </a:cubicBezTo>
                    <a:cubicBezTo>
                      <a:pt x="855" y="930"/>
                      <a:pt x="576" y="1324"/>
                      <a:pt x="401" y="1736"/>
                    </a:cubicBezTo>
                    <a:cubicBezTo>
                      <a:pt x="334" y="1905"/>
                      <a:pt x="273" y="2069"/>
                      <a:pt x="231" y="2244"/>
                    </a:cubicBezTo>
                    <a:cubicBezTo>
                      <a:pt x="177" y="2759"/>
                      <a:pt x="122" y="3267"/>
                      <a:pt x="68" y="3782"/>
                    </a:cubicBezTo>
                    <a:cubicBezTo>
                      <a:pt x="25" y="4236"/>
                      <a:pt x="1" y="4757"/>
                      <a:pt x="304" y="5084"/>
                    </a:cubicBezTo>
                    <a:lnTo>
                      <a:pt x="394" y="5175"/>
                    </a:lnTo>
                    <a:cubicBezTo>
                      <a:pt x="746" y="5477"/>
                      <a:pt x="516" y="6083"/>
                      <a:pt x="970" y="6155"/>
                    </a:cubicBezTo>
                    <a:cubicBezTo>
                      <a:pt x="985" y="6159"/>
                      <a:pt x="998" y="6161"/>
                      <a:pt x="1010" y="6161"/>
                    </a:cubicBezTo>
                    <a:cubicBezTo>
                      <a:pt x="1236" y="6161"/>
                      <a:pt x="1013" y="5529"/>
                      <a:pt x="1439" y="5529"/>
                    </a:cubicBezTo>
                    <a:cubicBezTo>
                      <a:pt x="1455" y="5529"/>
                      <a:pt x="1472" y="5530"/>
                      <a:pt x="1490" y="5532"/>
                    </a:cubicBezTo>
                    <a:cubicBezTo>
                      <a:pt x="1521" y="5544"/>
                      <a:pt x="1545" y="5568"/>
                      <a:pt x="1575" y="5592"/>
                    </a:cubicBezTo>
                    <a:cubicBezTo>
                      <a:pt x="1605" y="5610"/>
                      <a:pt x="1630" y="5629"/>
                      <a:pt x="1660" y="5653"/>
                    </a:cubicBezTo>
                    <a:cubicBezTo>
                      <a:pt x="2181" y="6016"/>
                      <a:pt x="1726" y="6924"/>
                      <a:pt x="2259" y="7076"/>
                    </a:cubicBezTo>
                    <a:cubicBezTo>
                      <a:pt x="2483" y="7076"/>
                      <a:pt x="2332" y="6240"/>
                      <a:pt x="2786" y="6240"/>
                    </a:cubicBezTo>
                    <a:cubicBezTo>
                      <a:pt x="2796" y="6230"/>
                      <a:pt x="2805" y="6226"/>
                      <a:pt x="2813" y="6226"/>
                    </a:cubicBezTo>
                    <a:cubicBezTo>
                      <a:pt x="2865" y="6226"/>
                      <a:pt x="2867" y="6414"/>
                      <a:pt x="2883" y="6561"/>
                    </a:cubicBezTo>
                    <a:cubicBezTo>
                      <a:pt x="2895" y="6603"/>
                      <a:pt x="2901" y="6652"/>
                      <a:pt x="2901" y="6688"/>
                    </a:cubicBezTo>
                    <a:cubicBezTo>
                      <a:pt x="2927" y="6869"/>
                      <a:pt x="2961" y="7010"/>
                      <a:pt x="3091" y="7010"/>
                    </a:cubicBezTo>
                    <a:cubicBezTo>
                      <a:pt x="3114" y="7010"/>
                      <a:pt x="3139" y="7006"/>
                      <a:pt x="3167" y="6997"/>
                    </a:cubicBezTo>
                    <a:cubicBezTo>
                      <a:pt x="3543" y="6924"/>
                      <a:pt x="3089" y="5937"/>
                      <a:pt x="3640" y="5568"/>
                    </a:cubicBezTo>
                    <a:cubicBezTo>
                      <a:pt x="3664" y="5592"/>
                      <a:pt x="3688" y="5629"/>
                      <a:pt x="3700" y="5659"/>
                    </a:cubicBezTo>
                    <a:cubicBezTo>
                      <a:pt x="3870" y="5986"/>
                      <a:pt x="3603" y="6452"/>
                      <a:pt x="3918" y="6773"/>
                    </a:cubicBezTo>
                    <a:cubicBezTo>
                      <a:pt x="4069" y="5865"/>
                      <a:pt x="4148" y="4957"/>
                      <a:pt x="4451" y="4121"/>
                    </a:cubicBezTo>
                    <a:cubicBezTo>
                      <a:pt x="4524" y="4121"/>
                      <a:pt x="4602" y="4121"/>
                      <a:pt x="4639" y="4230"/>
                    </a:cubicBezTo>
                    <a:cubicBezTo>
                      <a:pt x="4663" y="4266"/>
                      <a:pt x="4675" y="4297"/>
                      <a:pt x="4693" y="4333"/>
                    </a:cubicBezTo>
                    <a:cubicBezTo>
                      <a:pt x="4808" y="4672"/>
                      <a:pt x="4626" y="5126"/>
                      <a:pt x="4905" y="5411"/>
                    </a:cubicBezTo>
                    <a:cubicBezTo>
                      <a:pt x="5208" y="4878"/>
                      <a:pt x="5129" y="4200"/>
                      <a:pt x="5541" y="3703"/>
                    </a:cubicBezTo>
                    <a:cubicBezTo>
                      <a:pt x="5577" y="3685"/>
                      <a:pt x="5607" y="3667"/>
                      <a:pt x="5644" y="3661"/>
                    </a:cubicBezTo>
                    <a:cubicBezTo>
                      <a:pt x="5928" y="3564"/>
                      <a:pt x="6176" y="3419"/>
                      <a:pt x="6304" y="3171"/>
                    </a:cubicBezTo>
                    <a:cubicBezTo>
                      <a:pt x="6419" y="2928"/>
                      <a:pt x="6406" y="2656"/>
                      <a:pt x="6388" y="2396"/>
                    </a:cubicBezTo>
                    <a:lnTo>
                      <a:pt x="6322" y="1263"/>
                    </a:lnTo>
                    <a:cubicBezTo>
                      <a:pt x="6304" y="1070"/>
                      <a:pt x="6298" y="882"/>
                      <a:pt x="6237" y="706"/>
                    </a:cubicBezTo>
                    <a:cubicBezTo>
                      <a:pt x="6089" y="297"/>
                      <a:pt x="5648" y="0"/>
                      <a:pt x="5194" y="0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8" name="Google Shape;391;p19">
                <a:extLst>
                  <a:ext uri="{FF2B5EF4-FFF2-40B4-BE49-F238E27FC236}">
                    <a16:creationId xmlns:a16="http://schemas.microsoft.com/office/drawing/2014/main" id="{45F84029-098A-46C5-9DA2-03E9AB7E697D}"/>
                  </a:ext>
                </a:extLst>
              </p:cNvPr>
              <p:cNvSpPr/>
              <p:nvPr/>
            </p:nvSpPr>
            <p:spPr>
              <a:xfrm>
                <a:off x="2601925" y="2492336"/>
                <a:ext cx="1039108" cy="1145463"/>
              </a:xfrm>
              <a:custGeom>
                <a:avLst/>
                <a:gdLst/>
                <a:ahLst/>
                <a:cxnLst/>
                <a:rect l="l" t="t" r="r" b="b"/>
                <a:pathLst>
                  <a:path w="6419" h="7076" extrusionOk="0">
                    <a:moveTo>
                      <a:pt x="5194" y="0"/>
                    </a:moveTo>
                    <a:cubicBezTo>
                      <a:pt x="5164" y="0"/>
                      <a:pt x="5135" y="2"/>
                      <a:pt x="5105" y="4"/>
                    </a:cubicBezTo>
                    <a:cubicBezTo>
                      <a:pt x="4729" y="40"/>
                      <a:pt x="4409" y="264"/>
                      <a:pt x="4063" y="404"/>
                    </a:cubicBezTo>
                    <a:cubicBezTo>
                      <a:pt x="3714" y="556"/>
                      <a:pt x="3333" y="634"/>
                      <a:pt x="2950" y="634"/>
                    </a:cubicBezTo>
                    <a:cubicBezTo>
                      <a:pt x="2755" y="634"/>
                      <a:pt x="2560" y="614"/>
                      <a:pt x="2368" y="573"/>
                    </a:cubicBezTo>
                    <a:cubicBezTo>
                      <a:pt x="2211" y="543"/>
                      <a:pt x="2047" y="488"/>
                      <a:pt x="1878" y="488"/>
                    </a:cubicBezTo>
                    <a:cubicBezTo>
                      <a:pt x="1660" y="488"/>
                      <a:pt x="1442" y="567"/>
                      <a:pt x="1248" y="688"/>
                    </a:cubicBezTo>
                    <a:cubicBezTo>
                      <a:pt x="855" y="930"/>
                      <a:pt x="576" y="1324"/>
                      <a:pt x="401" y="1736"/>
                    </a:cubicBezTo>
                    <a:cubicBezTo>
                      <a:pt x="334" y="1905"/>
                      <a:pt x="273" y="2069"/>
                      <a:pt x="231" y="2244"/>
                    </a:cubicBezTo>
                    <a:cubicBezTo>
                      <a:pt x="177" y="2759"/>
                      <a:pt x="122" y="3267"/>
                      <a:pt x="68" y="3782"/>
                    </a:cubicBezTo>
                    <a:cubicBezTo>
                      <a:pt x="25" y="4236"/>
                      <a:pt x="1" y="4757"/>
                      <a:pt x="304" y="5084"/>
                    </a:cubicBezTo>
                    <a:lnTo>
                      <a:pt x="394" y="5175"/>
                    </a:lnTo>
                    <a:cubicBezTo>
                      <a:pt x="746" y="5477"/>
                      <a:pt x="516" y="6083"/>
                      <a:pt x="970" y="6155"/>
                    </a:cubicBezTo>
                    <a:cubicBezTo>
                      <a:pt x="985" y="6159"/>
                      <a:pt x="998" y="6161"/>
                      <a:pt x="1010" y="6161"/>
                    </a:cubicBezTo>
                    <a:cubicBezTo>
                      <a:pt x="1236" y="6161"/>
                      <a:pt x="1013" y="5529"/>
                      <a:pt x="1439" y="5529"/>
                    </a:cubicBezTo>
                    <a:cubicBezTo>
                      <a:pt x="1455" y="5529"/>
                      <a:pt x="1472" y="5530"/>
                      <a:pt x="1490" y="5532"/>
                    </a:cubicBezTo>
                    <a:cubicBezTo>
                      <a:pt x="1521" y="5544"/>
                      <a:pt x="1545" y="5568"/>
                      <a:pt x="1575" y="5592"/>
                    </a:cubicBezTo>
                    <a:cubicBezTo>
                      <a:pt x="1605" y="5610"/>
                      <a:pt x="1630" y="5629"/>
                      <a:pt x="1660" y="5653"/>
                    </a:cubicBezTo>
                    <a:cubicBezTo>
                      <a:pt x="2181" y="6016"/>
                      <a:pt x="1726" y="6924"/>
                      <a:pt x="2259" y="7076"/>
                    </a:cubicBezTo>
                    <a:cubicBezTo>
                      <a:pt x="2483" y="7076"/>
                      <a:pt x="2332" y="6240"/>
                      <a:pt x="2786" y="6240"/>
                    </a:cubicBezTo>
                    <a:cubicBezTo>
                      <a:pt x="2796" y="6230"/>
                      <a:pt x="2805" y="6226"/>
                      <a:pt x="2813" y="6226"/>
                    </a:cubicBezTo>
                    <a:cubicBezTo>
                      <a:pt x="2865" y="6226"/>
                      <a:pt x="2867" y="6414"/>
                      <a:pt x="2883" y="6561"/>
                    </a:cubicBezTo>
                    <a:cubicBezTo>
                      <a:pt x="2895" y="6603"/>
                      <a:pt x="2901" y="6652"/>
                      <a:pt x="2901" y="6688"/>
                    </a:cubicBezTo>
                    <a:cubicBezTo>
                      <a:pt x="2927" y="6869"/>
                      <a:pt x="2961" y="7010"/>
                      <a:pt x="3091" y="7010"/>
                    </a:cubicBezTo>
                    <a:cubicBezTo>
                      <a:pt x="3114" y="7010"/>
                      <a:pt x="3139" y="7006"/>
                      <a:pt x="3167" y="6997"/>
                    </a:cubicBezTo>
                    <a:cubicBezTo>
                      <a:pt x="3543" y="6924"/>
                      <a:pt x="3089" y="5937"/>
                      <a:pt x="3640" y="5568"/>
                    </a:cubicBezTo>
                    <a:cubicBezTo>
                      <a:pt x="3664" y="5592"/>
                      <a:pt x="3688" y="5629"/>
                      <a:pt x="3700" y="5659"/>
                    </a:cubicBezTo>
                    <a:cubicBezTo>
                      <a:pt x="3870" y="5986"/>
                      <a:pt x="3603" y="6452"/>
                      <a:pt x="3918" y="6773"/>
                    </a:cubicBezTo>
                    <a:cubicBezTo>
                      <a:pt x="4069" y="5865"/>
                      <a:pt x="4148" y="4957"/>
                      <a:pt x="4451" y="4121"/>
                    </a:cubicBezTo>
                    <a:cubicBezTo>
                      <a:pt x="4524" y="4121"/>
                      <a:pt x="4602" y="4121"/>
                      <a:pt x="4639" y="4230"/>
                    </a:cubicBezTo>
                    <a:cubicBezTo>
                      <a:pt x="4663" y="4266"/>
                      <a:pt x="4675" y="4297"/>
                      <a:pt x="4693" y="4333"/>
                    </a:cubicBezTo>
                    <a:cubicBezTo>
                      <a:pt x="4808" y="4672"/>
                      <a:pt x="4626" y="5126"/>
                      <a:pt x="4905" y="5411"/>
                    </a:cubicBezTo>
                    <a:cubicBezTo>
                      <a:pt x="5208" y="4878"/>
                      <a:pt x="5129" y="4200"/>
                      <a:pt x="5541" y="3703"/>
                    </a:cubicBezTo>
                    <a:cubicBezTo>
                      <a:pt x="5577" y="3685"/>
                      <a:pt x="5607" y="3667"/>
                      <a:pt x="5644" y="3661"/>
                    </a:cubicBezTo>
                    <a:cubicBezTo>
                      <a:pt x="5928" y="3564"/>
                      <a:pt x="6176" y="3419"/>
                      <a:pt x="6304" y="3171"/>
                    </a:cubicBezTo>
                    <a:cubicBezTo>
                      <a:pt x="6419" y="2928"/>
                      <a:pt x="6406" y="2656"/>
                      <a:pt x="6388" y="2396"/>
                    </a:cubicBezTo>
                    <a:lnTo>
                      <a:pt x="6322" y="1263"/>
                    </a:lnTo>
                    <a:cubicBezTo>
                      <a:pt x="6304" y="1070"/>
                      <a:pt x="6298" y="882"/>
                      <a:pt x="6237" y="706"/>
                    </a:cubicBezTo>
                    <a:cubicBezTo>
                      <a:pt x="6089" y="297"/>
                      <a:pt x="5648" y="0"/>
                      <a:pt x="5194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392;p19">
                <a:extLst>
                  <a:ext uri="{FF2B5EF4-FFF2-40B4-BE49-F238E27FC236}">
                    <a16:creationId xmlns:a16="http://schemas.microsoft.com/office/drawing/2014/main" id="{EFC6D6FF-6C0D-4973-A198-EF569CE40510}"/>
                  </a:ext>
                </a:extLst>
              </p:cNvPr>
              <p:cNvSpPr/>
              <p:nvPr/>
            </p:nvSpPr>
            <p:spPr>
              <a:xfrm>
                <a:off x="2632358" y="2516780"/>
                <a:ext cx="978241" cy="947646"/>
              </a:xfrm>
              <a:custGeom>
                <a:avLst/>
                <a:gdLst/>
                <a:ahLst/>
                <a:cxnLst/>
                <a:rect l="l" t="t" r="r" b="b"/>
                <a:pathLst>
                  <a:path w="6043" h="5854" extrusionOk="0">
                    <a:moveTo>
                      <a:pt x="4884" y="1"/>
                    </a:moveTo>
                    <a:cubicBezTo>
                      <a:pt x="4855" y="1"/>
                      <a:pt x="4825" y="2"/>
                      <a:pt x="4796" y="4"/>
                    </a:cubicBezTo>
                    <a:cubicBezTo>
                      <a:pt x="4445" y="35"/>
                      <a:pt x="4142" y="216"/>
                      <a:pt x="3815" y="337"/>
                    </a:cubicBezTo>
                    <a:cubicBezTo>
                      <a:pt x="3480" y="464"/>
                      <a:pt x="3116" y="527"/>
                      <a:pt x="2750" y="527"/>
                    </a:cubicBezTo>
                    <a:cubicBezTo>
                      <a:pt x="2573" y="527"/>
                      <a:pt x="2396" y="512"/>
                      <a:pt x="2223" y="483"/>
                    </a:cubicBezTo>
                    <a:cubicBezTo>
                      <a:pt x="2071" y="453"/>
                      <a:pt x="1920" y="410"/>
                      <a:pt x="1756" y="410"/>
                    </a:cubicBezTo>
                    <a:cubicBezTo>
                      <a:pt x="1544" y="410"/>
                      <a:pt x="1351" y="483"/>
                      <a:pt x="1169" y="574"/>
                    </a:cubicBezTo>
                    <a:cubicBezTo>
                      <a:pt x="800" y="773"/>
                      <a:pt x="539" y="1100"/>
                      <a:pt x="376" y="1439"/>
                    </a:cubicBezTo>
                    <a:cubicBezTo>
                      <a:pt x="303" y="1579"/>
                      <a:pt x="255" y="1712"/>
                      <a:pt x="213" y="1857"/>
                    </a:cubicBezTo>
                    <a:cubicBezTo>
                      <a:pt x="164" y="2281"/>
                      <a:pt x="116" y="2705"/>
                      <a:pt x="61" y="3129"/>
                    </a:cubicBezTo>
                    <a:cubicBezTo>
                      <a:pt x="19" y="3498"/>
                      <a:pt x="1" y="3940"/>
                      <a:pt x="279" y="4212"/>
                    </a:cubicBezTo>
                    <a:cubicBezTo>
                      <a:pt x="303" y="4237"/>
                      <a:pt x="334" y="4255"/>
                      <a:pt x="364" y="4285"/>
                    </a:cubicBezTo>
                    <a:cubicBezTo>
                      <a:pt x="691" y="4539"/>
                      <a:pt x="479" y="5042"/>
                      <a:pt x="909" y="5102"/>
                    </a:cubicBezTo>
                    <a:cubicBezTo>
                      <a:pt x="922" y="5105"/>
                      <a:pt x="934" y="5106"/>
                      <a:pt x="946" y="5106"/>
                    </a:cubicBezTo>
                    <a:cubicBezTo>
                      <a:pt x="1166" y="5106"/>
                      <a:pt x="948" y="4580"/>
                      <a:pt x="1353" y="4580"/>
                    </a:cubicBezTo>
                    <a:cubicBezTo>
                      <a:pt x="1368" y="4580"/>
                      <a:pt x="1383" y="4580"/>
                      <a:pt x="1399" y="4582"/>
                    </a:cubicBezTo>
                    <a:cubicBezTo>
                      <a:pt x="1423" y="4600"/>
                      <a:pt x="1454" y="4612"/>
                      <a:pt x="1478" y="4630"/>
                    </a:cubicBezTo>
                    <a:cubicBezTo>
                      <a:pt x="1502" y="4642"/>
                      <a:pt x="1532" y="4660"/>
                      <a:pt x="1551" y="4672"/>
                    </a:cubicBezTo>
                    <a:cubicBezTo>
                      <a:pt x="2047" y="4975"/>
                      <a:pt x="1623" y="5726"/>
                      <a:pt x="2120" y="5853"/>
                    </a:cubicBezTo>
                    <a:cubicBezTo>
                      <a:pt x="2332" y="5853"/>
                      <a:pt x="2186" y="5163"/>
                      <a:pt x="2622" y="5163"/>
                    </a:cubicBezTo>
                    <a:cubicBezTo>
                      <a:pt x="2631" y="5155"/>
                      <a:pt x="2638" y="5151"/>
                      <a:pt x="2645" y="5151"/>
                    </a:cubicBezTo>
                    <a:cubicBezTo>
                      <a:pt x="2689" y="5151"/>
                      <a:pt x="2692" y="5313"/>
                      <a:pt x="2713" y="5429"/>
                    </a:cubicBezTo>
                    <a:cubicBezTo>
                      <a:pt x="2719" y="5466"/>
                      <a:pt x="2719" y="5508"/>
                      <a:pt x="2725" y="5544"/>
                    </a:cubicBezTo>
                    <a:cubicBezTo>
                      <a:pt x="2751" y="5693"/>
                      <a:pt x="2785" y="5811"/>
                      <a:pt x="2905" y="5811"/>
                    </a:cubicBezTo>
                    <a:cubicBezTo>
                      <a:pt x="2927" y="5811"/>
                      <a:pt x="2951" y="5807"/>
                      <a:pt x="2979" y="5799"/>
                    </a:cubicBezTo>
                    <a:cubicBezTo>
                      <a:pt x="3331" y="5738"/>
                      <a:pt x="2907" y="4921"/>
                      <a:pt x="3421" y="4612"/>
                    </a:cubicBezTo>
                    <a:cubicBezTo>
                      <a:pt x="3446" y="4636"/>
                      <a:pt x="3470" y="4660"/>
                      <a:pt x="3482" y="4691"/>
                    </a:cubicBezTo>
                    <a:cubicBezTo>
                      <a:pt x="3645" y="4963"/>
                      <a:pt x="3391" y="5344"/>
                      <a:pt x="3688" y="5611"/>
                    </a:cubicBezTo>
                    <a:cubicBezTo>
                      <a:pt x="3833" y="4854"/>
                      <a:pt x="3900" y="4103"/>
                      <a:pt x="4190" y="3419"/>
                    </a:cubicBezTo>
                    <a:cubicBezTo>
                      <a:pt x="4257" y="3419"/>
                      <a:pt x="4330" y="3419"/>
                      <a:pt x="4372" y="3498"/>
                    </a:cubicBezTo>
                    <a:cubicBezTo>
                      <a:pt x="4390" y="3528"/>
                      <a:pt x="4408" y="3558"/>
                      <a:pt x="4414" y="3589"/>
                    </a:cubicBezTo>
                    <a:cubicBezTo>
                      <a:pt x="4523" y="3873"/>
                      <a:pt x="4348" y="4249"/>
                      <a:pt x="4614" y="4485"/>
                    </a:cubicBezTo>
                    <a:cubicBezTo>
                      <a:pt x="4899" y="4043"/>
                      <a:pt x="4826" y="3480"/>
                      <a:pt x="5207" y="3068"/>
                    </a:cubicBezTo>
                    <a:cubicBezTo>
                      <a:pt x="5238" y="3056"/>
                      <a:pt x="5280" y="3038"/>
                      <a:pt x="5310" y="3032"/>
                    </a:cubicBezTo>
                    <a:cubicBezTo>
                      <a:pt x="5565" y="2947"/>
                      <a:pt x="5807" y="2826"/>
                      <a:pt x="5928" y="2620"/>
                    </a:cubicBezTo>
                    <a:cubicBezTo>
                      <a:pt x="6043" y="2426"/>
                      <a:pt x="6025" y="2208"/>
                      <a:pt x="6013" y="1984"/>
                    </a:cubicBezTo>
                    <a:cubicBezTo>
                      <a:pt x="5988" y="1669"/>
                      <a:pt x="5964" y="1361"/>
                      <a:pt x="5946" y="1052"/>
                    </a:cubicBezTo>
                    <a:cubicBezTo>
                      <a:pt x="5934" y="901"/>
                      <a:pt x="5922" y="737"/>
                      <a:pt x="5861" y="586"/>
                    </a:cubicBezTo>
                    <a:cubicBezTo>
                      <a:pt x="5725" y="240"/>
                      <a:pt x="5309" y="1"/>
                      <a:pt x="4884" y="1"/>
                    </a:cubicBezTo>
                    <a:close/>
                  </a:path>
                </a:pathLst>
              </a:custGeom>
              <a:solidFill>
                <a:srgbClr val="5A7C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0" name="Google Shape;393;p19">
                <a:extLst>
                  <a:ext uri="{FF2B5EF4-FFF2-40B4-BE49-F238E27FC236}">
                    <a16:creationId xmlns:a16="http://schemas.microsoft.com/office/drawing/2014/main" id="{E34736E2-7D36-490A-82F6-9CF16FD13B4B}"/>
                  </a:ext>
                </a:extLst>
              </p:cNvPr>
              <p:cNvSpPr/>
              <p:nvPr/>
            </p:nvSpPr>
            <p:spPr>
              <a:xfrm>
                <a:off x="2201113" y="1870559"/>
                <a:ext cx="1178325" cy="1168450"/>
              </a:xfrm>
              <a:custGeom>
                <a:avLst/>
                <a:gdLst/>
                <a:ahLst/>
                <a:cxnLst/>
                <a:rect l="l" t="t" r="r" b="b"/>
                <a:pathLst>
                  <a:path w="7279" h="7218" extrusionOk="0">
                    <a:moveTo>
                      <a:pt x="4022" y="0"/>
                    </a:moveTo>
                    <a:cubicBezTo>
                      <a:pt x="3909" y="0"/>
                      <a:pt x="3797" y="4"/>
                      <a:pt x="3688" y="31"/>
                    </a:cubicBezTo>
                    <a:cubicBezTo>
                      <a:pt x="3440" y="85"/>
                      <a:pt x="3234" y="237"/>
                      <a:pt x="3016" y="358"/>
                    </a:cubicBezTo>
                    <a:cubicBezTo>
                      <a:pt x="2715" y="529"/>
                      <a:pt x="2361" y="660"/>
                      <a:pt x="2011" y="660"/>
                    </a:cubicBezTo>
                    <a:cubicBezTo>
                      <a:pt x="1952" y="660"/>
                      <a:pt x="1894" y="656"/>
                      <a:pt x="1835" y="648"/>
                    </a:cubicBezTo>
                    <a:cubicBezTo>
                      <a:pt x="1647" y="630"/>
                      <a:pt x="1466" y="558"/>
                      <a:pt x="1266" y="558"/>
                    </a:cubicBezTo>
                    <a:cubicBezTo>
                      <a:pt x="939" y="570"/>
                      <a:pt x="667" y="769"/>
                      <a:pt x="449" y="975"/>
                    </a:cubicBezTo>
                    <a:cubicBezTo>
                      <a:pt x="297" y="1121"/>
                      <a:pt x="152" y="1278"/>
                      <a:pt x="91" y="1466"/>
                    </a:cubicBezTo>
                    <a:cubicBezTo>
                      <a:pt x="1" y="1762"/>
                      <a:pt x="122" y="2071"/>
                      <a:pt x="200" y="2368"/>
                    </a:cubicBezTo>
                    <a:cubicBezTo>
                      <a:pt x="237" y="2519"/>
                      <a:pt x="267" y="2671"/>
                      <a:pt x="291" y="2828"/>
                    </a:cubicBezTo>
                    <a:cubicBezTo>
                      <a:pt x="322" y="2889"/>
                      <a:pt x="358" y="2949"/>
                      <a:pt x="382" y="3022"/>
                    </a:cubicBezTo>
                    <a:cubicBezTo>
                      <a:pt x="473" y="3252"/>
                      <a:pt x="364" y="3506"/>
                      <a:pt x="316" y="3748"/>
                    </a:cubicBezTo>
                    <a:cubicBezTo>
                      <a:pt x="243" y="4093"/>
                      <a:pt x="297" y="4451"/>
                      <a:pt x="376" y="4796"/>
                    </a:cubicBezTo>
                    <a:cubicBezTo>
                      <a:pt x="382" y="4838"/>
                      <a:pt x="388" y="4868"/>
                      <a:pt x="394" y="4905"/>
                    </a:cubicBezTo>
                    <a:cubicBezTo>
                      <a:pt x="661" y="5655"/>
                      <a:pt x="303" y="6533"/>
                      <a:pt x="806" y="7217"/>
                    </a:cubicBezTo>
                    <a:cubicBezTo>
                      <a:pt x="951" y="6842"/>
                      <a:pt x="806" y="6340"/>
                      <a:pt x="1260" y="6109"/>
                    </a:cubicBezTo>
                    <a:cubicBezTo>
                      <a:pt x="1290" y="6097"/>
                      <a:pt x="1314" y="6091"/>
                      <a:pt x="1333" y="6079"/>
                    </a:cubicBezTo>
                    <a:cubicBezTo>
                      <a:pt x="1405" y="6037"/>
                      <a:pt x="1454" y="5976"/>
                      <a:pt x="1508" y="5916"/>
                    </a:cubicBezTo>
                    <a:cubicBezTo>
                      <a:pt x="1563" y="5849"/>
                      <a:pt x="1617" y="5776"/>
                      <a:pt x="1654" y="5698"/>
                    </a:cubicBezTo>
                    <a:cubicBezTo>
                      <a:pt x="1666" y="5674"/>
                      <a:pt x="1684" y="5643"/>
                      <a:pt x="1696" y="5631"/>
                    </a:cubicBezTo>
                    <a:cubicBezTo>
                      <a:pt x="1782" y="5652"/>
                      <a:pt x="1851" y="5662"/>
                      <a:pt x="1906" y="5662"/>
                    </a:cubicBezTo>
                    <a:cubicBezTo>
                      <a:pt x="2197" y="5662"/>
                      <a:pt x="2123" y="5390"/>
                      <a:pt x="2301" y="5080"/>
                    </a:cubicBezTo>
                    <a:cubicBezTo>
                      <a:pt x="2513" y="5328"/>
                      <a:pt x="2447" y="5643"/>
                      <a:pt x="2471" y="5940"/>
                    </a:cubicBezTo>
                    <a:cubicBezTo>
                      <a:pt x="2477" y="5970"/>
                      <a:pt x="2483" y="5994"/>
                      <a:pt x="2501" y="6025"/>
                    </a:cubicBezTo>
                    <a:cubicBezTo>
                      <a:pt x="2531" y="6079"/>
                      <a:pt x="2568" y="6116"/>
                      <a:pt x="2628" y="6128"/>
                    </a:cubicBezTo>
                    <a:cubicBezTo>
                      <a:pt x="2646" y="6134"/>
                      <a:pt x="2668" y="6137"/>
                      <a:pt x="2689" y="6137"/>
                    </a:cubicBezTo>
                    <a:cubicBezTo>
                      <a:pt x="2710" y="6137"/>
                      <a:pt x="2731" y="6134"/>
                      <a:pt x="2749" y="6128"/>
                    </a:cubicBezTo>
                    <a:cubicBezTo>
                      <a:pt x="2786" y="6122"/>
                      <a:pt x="2834" y="6097"/>
                      <a:pt x="2864" y="6079"/>
                    </a:cubicBezTo>
                    <a:cubicBezTo>
                      <a:pt x="2883" y="6077"/>
                      <a:pt x="2900" y="6077"/>
                      <a:pt x="2917" y="6077"/>
                    </a:cubicBezTo>
                    <a:cubicBezTo>
                      <a:pt x="3413" y="6077"/>
                      <a:pt x="3032" y="6846"/>
                      <a:pt x="3512" y="6969"/>
                    </a:cubicBezTo>
                    <a:cubicBezTo>
                      <a:pt x="3512" y="6031"/>
                      <a:pt x="3512" y="5026"/>
                      <a:pt x="3658" y="4063"/>
                    </a:cubicBezTo>
                    <a:cubicBezTo>
                      <a:pt x="3658" y="4033"/>
                      <a:pt x="3664" y="4009"/>
                      <a:pt x="3664" y="3972"/>
                    </a:cubicBezTo>
                    <a:cubicBezTo>
                      <a:pt x="3682" y="3878"/>
                      <a:pt x="3697" y="3799"/>
                      <a:pt x="3779" y="3799"/>
                    </a:cubicBezTo>
                    <a:cubicBezTo>
                      <a:pt x="3803" y="3799"/>
                      <a:pt x="3833" y="3806"/>
                      <a:pt x="3869" y="3821"/>
                    </a:cubicBezTo>
                    <a:cubicBezTo>
                      <a:pt x="4160" y="3948"/>
                      <a:pt x="3803" y="4511"/>
                      <a:pt x="4227" y="4699"/>
                    </a:cubicBezTo>
                    <a:cubicBezTo>
                      <a:pt x="4360" y="4233"/>
                      <a:pt x="4118" y="3700"/>
                      <a:pt x="4535" y="3331"/>
                    </a:cubicBezTo>
                    <a:cubicBezTo>
                      <a:pt x="4566" y="3306"/>
                      <a:pt x="4596" y="3276"/>
                      <a:pt x="4626" y="3252"/>
                    </a:cubicBezTo>
                    <a:cubicBezTo>
                      <a:pt x="5008" y="3506"/>
                      <a:pt x="4862" y="3881"/>
                      <a:pt x="5080" y="4190"/>
                    </a:cubicBezTo>
                    <a:cubicBezTo>
                      <a:pt x="5133" y="4253"/>
                      <a:pt x="5181" y="4277"/>
                      <a:pt x="5225" y="4277"/>
                    </a:cubicBezTo>
                    <a:cubicBezTo>
                      <a:pt x="5342" y="4277"/>
                      <a:pt x="5437" y="4110"/>
                      <a:pt x="5528" y="3996"/>
                    </a:cubicBezTo>
                    <a:cubicBezTo>
                      <a:pt x="5540" y="3972"/>
                      <a:pt x="5565" y="3960"/>
                      <a:pt x="5583" y="3936"/>
                    </a:cubicBezTo>
                    <a:cubicBezTo>
                      <a:pt x="6358" y="4505"/>
                      <a:pt x="5583" y="5383"/>
                      <a:pt x="6225" y="5946"/>
                    </a:cubicBezTo>
                    <a:cubicBezTo>
                      <a:pt x="6291" y="5322"/>
                      <a:pt x="6158" y="4632"/>
                      <a:pt x="6715" y="4148"/>
                    </a:cubicBezTo>
                    <a:cubicBezTo>
                      <a:pt x="6739" y="4142"/>
                      <a:pt x="6770" y="4124"/>
                      <a:pt x="6794" y="4112"/>
                    </a:cubicBezTo>
                    <a:cubicBezTo>
                      <a:pt x="6872" y="4057"/>
                      <a:pt x="6921" y="3972"/>
                      <a:pt x="6963" y="3888"/>
                    </a:cubicBezTo>
                    <a:cubicBezTo>
                      <a:pt x="7157" y="3542"/>
                      <a:pt x="7278" y="3094"/>
                      <a:pt x="7048" y="2731"/>
                    </a:cubicBezTo>
                    <a:cubicBezTo>
                      <a:pt x="6885" y="2471"/>
                      <a:pt x="6558" y="2301"/>
                      <a:pt x="6406" y="2035"/>
                    </a:cubicBezTo>
                    <a:cubicBezTo>
                      <a:pt x="6237" y="1726"/>
                      <a:pt x="6321" y="1326"/>
                      <a:pt x="6067" y="1066"/>
                    </a:cubicBezTo>
                    <a:cubicBezTo>
                      <a:pt x="5855" y="860"/>
                      <a:pt x="5462" y="806"/>
                      <a:pt x="5353" y="539"/>
                    </a:cubicBezTo>
                    <a:cubicBezTo>
                      <a:pt x="5286" y="370"/>
                      <a:pt x="5347" y="128"/>
                      <a:pt x="5165" y="49"/>
                    </a:cubicBezTo>
                    <a:cubicBezTo>
                      <a:pt x="5111" y="25"/>
                      <a:pt x="5044" y="19"/>
                      <a:pt x="4983" y="19"/>
                    </a:cubicBezTo>
                    <a:cubicBezTo>
                      <a:pt x="4705" y="7"/>
                      <a:pt x="4420" y="7"/>
                      <a:pt x="4136" y="1"/>
                    </a:cubicBezTo>
                    <a:cubicBezTo>
                      <a:pt x="4098" y="1"/>
                      <a:pt x="4060" y="0"/>
                      <a:pt x="4022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1" name="Google Shape;394;p19">
                <a:extLst>
                  <a:ext uri="{FF2B5EF4-FFF2-40B4-BE49-F238E27FC236}">
                    <a16:creationId xmlns:a16="http://schemas.microsoft.com/office/drawing/2014/main" id="{6A0EA485-F812-4C10-A63D-A4E44B8175EB}"/>
                  </a:ext>
                </a:extLst>
              </p:cNvPr>
              <p:cNvSpPr/>
              <p:nvPr/>
            </p:nvSpPr>
            <p:spPr>
              <a:xfrm>
                <a:off x="2233489" y="1897107"/>
                <a:ext cx="1113573" cy="748857"/>
              </a:xfrm>
              <a:custGeom>
                <a:avLst/>
                <a:gdLst/>
                <a:ahLst/>
                <a:cxnLst/>
                <a:rect l="l" t="t" r="r" b="b"/>
                <a:pathLst>
                  <a:path w="6879" h="4626" extrusionOk="0">
                    <a:moveTo>
                      <a:pt x="3912" y="0"/>
                    </a:moveTo>
                    <a:cubicBezTo>
                      <a:pt x="3766" y="0"/>
                      <a:pt x="3627" y="0"/>
                      <a:pt x="3488" y="18"/>
                    </a:cubicBezTo>
                    <a:cubicBezTo>
                      <a:pt x="3252" y="55"/>
                      <a:pt x="3058" y="145"/>
                      <a:pt x="2852" y="230"/>
                    </a:cubicBezTo>
                    <a:cubicBezTo>
                      <a:pt x="2567" y="339"/>
                      <a:pt x="2238" y="426"/>
                      <a:pt x="1902" y="426"/>
                    </a:cubicBezTo>
                    <a:cubicBezTo>
                      <a:pt x="1846" y="426"/>
                      <a:pt x="1789" y="423"/>
                      <a:pt x="1732" y="418"/>
                    </a:cubicBezTo>
                    <a:cubicBezTo>
                      <a:pt x="1550" y="406"/>
                      <a:pt x="1375" y="357"/>
                      <a:pt x="1193" y="357"/>
                    </a:cubicBezTo>
                    <a:cubicBezTo>
                      <a:pt x="890" y="357"/>
                      <a:pt x="630" y="497"/>
                      <a:pt x="424" y="624"/>
                    </a:cubicBezTo>
                    <a:cubicBezTo>
                      <a:pt x="279" y="714"/>
                      <a:pt x="146" y="817"/>
                      <a:pt x="91" y="945"/>
                    </a:cubicBezTo>
                    <a:cubicBezTo>
                      <a:pt x="0" y="1132"/>
                      <a:pt x="116" y="1326"/>
                      <a:pt x="188" y="1520"/>
                    </a:cubicBezTo>
                    <a:cubicBezTo>
                      <a:pt x="224" y="1617"/>
                      <a:pt x="255" y="1713"/>
                      <a:pt x="273" y="1810"/>
                    </a:cubicBezTo>
                    <a:cubicBezTo>
                      <a:pt x="303" y="1853"/>
                      <a:pt x="340" y="1889"/>
                      <a:pt x="364" y="1931"/>
                    </a:cubicBezTo>
                    <a:cubicBezTo>
                      <a:pt x="448" y="2083"/>
                      <a:pt x="346" y="2246"/>
                      <a:pt x="303" y="2404"/>
                    </a:cubicBezTo>
                    <a:cubicBezTo>
                      <a:pt x="243" y="2622"/>
                      <a:pt x="285" y="2852"/>
                      <a:pt x="364" y="3076"/>
                    </a:cubicBezTo>
                    <a:lnTo>
                      <a:pt x="388" y="3142"/>
                    </a:lnTo>
                    <a:cubicBezTo>
                      <a:pt x="636" y="3621"/>
                      <a:pt x="303" y="4184"/>
                      <a:pt x="769" y="4626"/>
                    </a:cubicBezTo>
                    <a:cubicBezTo>
                      <a:pt x="909" y="4383"/>
                      <a:pt x="769" y="4069"/>
                      <a:pt x="1193" y="3917"/>
                    </a:cubicBezTo>
                    <a:cubicBezTo>
                      <a:pt x="1217" y="3917"/>
                      <a:pt x="1242" y="3911"/>
                      <a:pt x="1266" y="3899"/>
                    </a:cubicBezTo>
                    <a:cubicBezTo>
                      <a:pt x="1332" y="3881"/>
                      <a:pt x="1387" y="3839"/>
                      <a:pt x="1423" y="3802"/>
                    </a:cubicBezTo>
                    <a:cubicBezTo>
                      <a:pt x="1478" y="3760"/>
                      <a:pt x="1520" y="3711"/>
                      <a:pt x="1556" y="3657"/>
                    </a:cubicBezTo>
                    <a:cubicBezTo>
                      <a:pt x="1575" y="3645"/>
                      <a:pt x="1587" y="3627"/>
                      <a:pt x="1599" y="3615"/>
                    </a:cubicBezTo>
                    <a:cubicBezTo>
                      <a:pt x="1679" y="3628"/>
                      <a:pt x="1743" y="3634"/>
                      <a:pt x="1795" y="3634"/>
                    </a:cubicBezTo>
                    <a:cubicBezTo>
                      <a:pt x="2067" y="3634"/>
                      <a:pt x="2001" y="3461"/>
                      <a:pt x="2174" y="3257"/>
                    </a:cubicBezTo>
                    <a:cubicBezTo>
                      <a:pt x="2374" y="3415"/>
                      <a:pt x="2307" y="3621"/>
                      <a:pt x="2331" y="3802"/>
                    </a:cubicBezTo>
                    <a:cubicBezTo>
                      <a:pt x="2337" y="3820"/>
                      <a:pt x="2344" y="3839"/>
                      <a:pt x="2362" y="3857"/>
                    </a:cubicBezTo>
                    <a:cubicBezTo>
                      <a:pt x="2386" y="3887"/>
                      <a:pt x="2422" y="3917"/>
                      <a:pt x="2483" y="3923"/>
                    </a:cubicBezTo>
                    <a:cubicBezTo>
                      <a:pt x="2501" y="3926"/>
                      <a:pt x="2519" y="3928"/>
                      <a:pt x="2538" y="3928"/>
                    </a:cubicBezTo>
                    <a:cubicBezTo>
                      <a:pt x="2557" y="3928"/>
                      <a:pt x="2577" y="3926"/>
                      <a:pt x="2598" y="3923"/>
                    </a:cubicBezTo>
                    <a:cubicBezTo>
                      <a:pt x="2634" y="3917"/>
                      <a:pt x="2670" y="3911"/>
                      <a:pt x="2701" y="3893"/>
                    </a:cubicBezTo>
                    <a:cubicBezTo>
                      <a:pt x="2716" y="3892"/>
                      <a:pt x="2731" y="3892"/>
                      <a:pt x="2745" y="3892"/>
                    </a:cubicBezTo>
                    <a:cubicBezTo>
                      <a:pt x="3224" y="3892"/>
                      <a:pt x="2859" y="4386"/>
                      <a:pt x="3312" y="4462"/>
                    </a:cubicBezTo>
                    <a:cubicBezTo>
                      <a:pt x="3312" y="3857"/>
                      <a:pt x="3312" y="3221"/>
                      <a:pt x="3451" y="2609"/>
                    </a:cubicBezTo>
                    <a:cubicBezTo>
                      <a:pt x="3451" y="2591"/>
                      <a:pt x="3458" y="2579"/>
                      <a:pt x="3458" y="2555"/>
                    </a:cubicBezTo>
                    <a:cubicBezTo>
                      <a:pt x="3471" y="2491"/>
                      <a:pt x="3485" y="2441"/>
                      <a:pt x="3561" y="2441"/>
                    </a:cubicBezTo>
                    <a:cubicBezTo>
                      <a:pt x="3586" y="2441"/>
                      <a:pt x="3617" y="2446"/>
                      <a:pt x="3657" y="2458"/>
                    </a:cubicBezTo>
                    <a:cubicBezTo>
                      <a:pt x="3930" y="2537"/>
                      <a:pt x="3585" y="2894"/>
                      <a:pt x="3996" y="3015"/>
                    </a:cubicBezTo>
                    <a:cubicBezTo>
                      <a:pt x="4124" y="2712"/>
                      <a:pt x="3887" y="2379"/>
                      <a:pt x="4293" y="2137"/>
                    </a:cubicBezTo>
                    <a:cubicBezTo>
                      <a:pt x="4311" y="2125"/>
                      <a:pt x="4341" y="2107"/>
                      <a:pt x="4384" y="2095"/>
                    </a:cubicBezTo>
                    <a:cubicBezTo>
                      <a:pt x="4747" y="2252"/>
                      <a:pt x="4608" y="2494"/>
                      <a:pt x="4808" y="2688"/>
                    </a:cubicBezTo>
                    <a:cubicBezTo>
                      <a:pt x="4856" y="2729"/>
                      <a:pt x="4901" y="2746"/>
                      <a:pt x="4944" y="2746"/>
                    </a:cubicBezTo>
                    <a:cubicBezTo>
                      <a:pt x="5052" y="2746"/>
                      <a:pt x="5145" y="2641"/>
                      <a:pt x="5231" y="2567"/>
                    </a:cubicBezTo>
                    <a:cubicBezTo>
                      <a:pt x="5244" y="2555"/>
                      <a:pt x="5262" y="2549"/>
                      <a:pt x="5280" y="2531"/>
                    </a:cubicBezTo>
                    <a:cubicBezTo>
                      <a:pt x="6025" y="2894"/>
                      <a:pt x="5280" y="3457"/>
                      <a:pt x="5885" y="3820"/>
                    </a:cubicBezTo>
                    <a:cubicBezTo>
                      <a:pt x="5958" y="3415"/>
                      <a:pt x="5819" y="2979"/>
                      <a:pt x="6352" y="2664"/>
                    </a:cubicBezTo>
                    <a:lnTo>
                      <a:pt x="6418" y="2646"/>
                    </a:lnTo>
                    <a:cubicBezTo>
                      <a:pt x="6503" y="2616"/>
                      <a:pt x="6545" y="2561"/>
                      <a:pt x="6582" y="2507"/>
                    </a:cubicBezTo>
                    <a:cubicBezTo>
                      <a:pt x="6763" y="2252"/>
                      <a:pt x="6878" y="1962"/>
                      <a:pt x="6666" y="1738"/>
                    </a:cubicBezTo>
                    <a:cubicBezTo>
                      <a:pt x="6509" y="1568"/>
                      <a:pt x="6194" y="1465"/>
                      <a:pt x="6061" y="1290"/>
                    </a:cubicBezTo>
                    <a:cubicBezTo>
                      <a:pt x="5904" y="1096"/>
                      <a:pt x="5982" y="836"/>
                      <a:pt x="5734" y="666"/>
                    </a:cubicBezTo>
                    <a:cubicBezTo>
                      <a:pt x="5540" y="539"/>
                      <a:pt x="5159" y="503"/>
                      <a:pt x="5062" y="339"/>
                    </a:cubicBezTo>
                    <a:cubicBezTo>
                      <a:pt x="5001" y="230"/>
                      <a:pt x="5056" y="79"/>
                      <a:pt x="4880" y="24"/>
                    </a:cubicBezTo>
                    <a:cubicBezTo>
                      <a:pt x="4826" y="12"/>
                      <a:pt x="4765" y="12"/>
                      <a:pt x="4717" y="12"/>
                    </a:cubicBezTo>
                    <a:cubicBezTo>
                      <a:pt x="4450" y="12"/>
                      <a:pt x="4184" y="0"/>
                      <a:pt x="3912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Google Shape;395;p19">
                <a:extLst>
                  <a:ext uri="{FF2B5EF4-FFF2-40B4-BE49-F238E27FC236}">
                    <a16:creationId xmlns:a16="http://schemas.microsoft.com/office/drawing/2014/main" id="{6746A9CD-26E1-4C96-9ED3-051E8DDF4D5A}"/>
                  </a:ext>
                </a:extLst>
              </p:cNvPr>
              <p:cNvSpPr/>
              <p:nvPr/>
            </p:nvSpPr>
            <p:spPr>
              <a:xfrm>
                <a:off x="2166795" y="1775212"/>
                <a:ext cx="1249875" cy="1408842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8703" extrusionOk="0">
                    <a:moveTo>
                      <a:pt x="4218" y="1"/>
                    </a:moveTo>
                    <a:cubicBezTo>
                      <a:pt x="4118" y="1"/>
                      <a:pt x="4018" y="6"/>
                      <a:pt x="3918" y="33"/>
                    </a:cubicBezTo>
                    <a:cubicBezTo>
                      <a:pt x="3652" y="99"/>
                      <a:pt x="3434" y="275"/>
                      <a:pt x="3204" y="426"/>
                    </a:cubicBezTo>
                    <a:cubicBezTo>
                      <a:pt x="2890" y="632"/>
                      <a:pt x="2520" y="793"/>
                      <a:pt x="2149" y="793"/>
                    </a:cubicBezTo>
                    <a:cubicBezTo>
                      <a:pt x="2083" y="793"/>
                      <a:pt x="2016" y="788"/>
                      <a:pt x="1950" y="777"/>
                    </a:cubicBezTo>
                    <a:cubicBezTo>
                      <a:pt x="1752" y="748"/>
                      <a:pt x="1559" y="674"/>
                      <a:pt x="1367" y="674"/>
                    </a:cubicBezTo>
                    <a:cubicBezTo>
                      <a:pt x="1360" y="674"/>
                      <a:pt x="1352" y="674"/>
                      <a:pt x="1345" y="674"/>
                    </a:cubicBezTo>
                    <a:cubicBezTo>
                      <a:pt x="1000" y="680"/>
                      <a:pt x="709" y="923"/>
                      <a:pt x="479" y="1183"/>
                    </a:cubicBezTo>
                    <a:cubicBezTo>
                      <a:pt x="322" y="1352"/>
                      <a:pt x="170" y="1552"/>
                      <a:pt x="104" y="1776"/>
                    </a:cubicBezTo>
                    <a:cubicBezTo>
                      <a:pt x="1" y="2133"/>
                      <a:pt x="134" y="2503"/>
                      <a:pt x="213" y="2860"/>
                    </a:cubicBezTo>
                    <a:cubicBezTo>
                      <a:pt x="261" y="3042"/>
                      <a:pt x="291" y="3223"/>
                      <a:pt x="303" y="3411"/>
                    </a:cubicBezTo>
                    <a:cubicBezTo>
                      <a:pt x="346" y="3490"/>
                      <a:pt x="382" y="3562"/>
                      <a:pt x="406" y="3641"/>
                    </a:cubicBezTo>
                    <a:cubicBezTo>
                      <a:pt x="497" y="3920"/>
                      <a:pt x="382" y="4222"/>
                      <a:pt x="334" y="4519"/>
                    </a:cubicBezTo>
                    <a:cubicBezTo>
                      <a:pt x="261" y="4937"/>
                      <a:pt x="322" y="5367"/>
                      <a:pt x="406" y="5784"/>
                    </a:cubicBezTo>
                    <a:cubicBezTo>
                      <a:pt x="412" y="5827"/>
                      <a:pt x="419" y="5863"/>
                      <a:pt x="425" y="5911"/>
                    </a:cubicBezTo>
                    <a:cubicBezTo>
                      <a:pt x="709" y="6814"/>
                      <a:pt x="328" y="7873"/>
                      <a:pt x="860" y="8702"/>
                    </a:cubicBezTo>
                    <a:cubicBezTo>
                      <a:pt x="1012" y="8248"/>
                      <a:pt x="860" y="7643"/>
                      <a:pt x="1333" y="7364"/>
                    </a:cubicBezTo>
                    <a:cubicBezTo>
                      <a:pt x="1363" y="7358"/>
                      <a:pt x="1387" y="7346"/>
                      <a:pt x="1418" y="7334"/>
                    </a:cubicBezTo>
                    <a:cubicBezTo>
                      <a:pt x="1496" y="7286"/>
                      <a:pt x="1557" y="7219"/>
                      <a:pt x="1599" y="7146"/>
                    </a:cubicBezTo>
                    <a:cubicBezTo>
                      <a:pt x="1660" y="7062"/>
                      <a:pt x="1714" y="6971"/>
                      <a:pt x="1757" y="6880"/>
                    </a:cubicBezTo>
                    <a:cubicBezTo>
                      <a:pt x="1775" y="6850"/>
                      <a:pt x="1787" y="6820"/>
                      <a:pt x="1805" y="6795"/>
                    </a:cubicBezTo>
                    <a:cubicBezTo>
                      <a:pt x="1900" y="6823"/>
                      <a:pt x="1976" y="6836"/>
                      <a:pt x="2036" y="6836"/>
                    </a:cubicBezTo>
                    <a:cubicBezTo>
                      <a:pt x="2340" y="6836"/>
                      <a:pt x="2266" y="6508"/>
                      <a:pt x="2453" y="6129"/>
                    </a:cubicBezTo>
                    <a:cubicBezTo>
                      <a:pt x="2683" y="6432"/>
                      <a:pt x="2604" y="6814"/>
                      <a:pt x="2628" y="7165"/>
                    </a:cubicBezTo>
                    <a:cubicBezTo>
                      <a:pt x="2634" y="7195"/>
                      <a:pt x="2647" y="7237"/>
                      <a:pt x="2659" y="7268"/>
                    </a:cubicBezTo>
                    <a:cubicBezTo>
                      <a:pt x="2689" y="7328"/>
                      <a:pt x="2725" y="7371"/>
                      <a:pt x="2798" y="7395"/>
                    </a:cubicBezTo>
                    <a:cubicBezTo>
                      <a:pt x="2816" y="7400"/>
                      <a:pt x="2835" y="7402"/>
                      <a:pt x="2854" y="7402"/>
                    </a:cubicBezTo>
                    <a:cubicBezTo>
                      <a:pt x="2879" y="7402"/>
                      <a:pt x="2904" y="7398"/>
                      <a:pt x="2925" y="7395"/>
                    </a:cubicBezTo>
                    <a:cubicBezTo>
                      <a:pt x="2967" y="7377"/>
                      <a:pt x="3010" y="7358"/>
                      <a:pt x="3046" y="7334"/>
                    </a:cubicBezTo>
                    <a:cubicBezTo>
                      <a:pt x="3064" y="7332"/>
                      <a:pt x="3082" y="7331"/>
                      <a:pt x="3098" y="7331"/>
                    </a:cubicBezTo>
                    <a:cubicBezTo>
                      <a:pt x="3631" y="7331"/>
                      <a:pt x="3219" y="8259"/>
                      <a:pt x="3736" y="8406"/>
                    </a:cubicBezTo>
                    <a:cubicBezTo>
                      <a:pt x="3736" y="7274"/>
                      <a:pt x="3736" y="6063"/>
                      <a:pt x="3888" y="4912"/>
                    </a:cubicBezTo>
                    <a:cubicBezTo>
                      <a:pt x="3888" y="4882"/>
                      <a:pt x="3894" y="4852"/>
                      <a:pt x="3894" y="4803"/>
                    </a:cubicBezTo>
                    <a:cubicBezTo>
                      <a:pt x="3912" y="4687"/>
                      <a:pt x="3927" y="4596"/>
                      <a:pt x="4013" y="4596"/>
                    </a:cubicBezTo>
                    <a:cubicBezTo>
                      <a:pt x="4039" y="4596"/>
                      <a:pt x="4071" y="4604"/>
                      <a:pt x="4112" y="4622"/>
                    </a:cubicBezTo>
                    <a:cubicBezTo>
                      <a:pt x="4414" y="4773"/>
                      <a:pt x="4039" y="5457"/>
                      <a:pt x="4493" y="5681"/>
                    </a:cubicBezTo>
                    <a:cubicBezTo>
                      <a:pt x="4632" y="5118"/>
                      <a:pt x="4378" y="4483"/>
                      <a:pt x="4814" y="4035"/>
                    </a:cubicBezTo>
                    <a:cubicBezTo>
                      <a:pt x="4844" y="4004"/>
                      <a:pt x="4875" y="3974"/>
                      <a:pt x="4917" y="3944"/>
                    </a:cubicBezTo>
                    <a:cubicBezTo>
                      <a:pt x="5317" y="4246"/>
                      <a:pt x="5165" y="4701"/>
                      <a:pt x="5389" y="5076"/>
                    </a:cubicBezTo>
                    <a:cubicBezTo>
                      <a:pt x="5444" y="5149"/>
                      <a:pt x="5495" y="5179"/>
                      <a:pt x="5543" y="5179"/>
                    </a:cubicBezTo>
                    <a:cubicBezTo>
                      <a:pt x="5668" y="5179"/>
                      <a:pt x="5769" y="4977"/>
                      <a:pt x="5861" y="4846"/>
                    </a:cubicBezTo>
                    <a:cubicBezTo>
                      <a:pt x="5886" y="4822"/>
                      <a:pt x="5898" y="4791"/>
                      <a:pt x="5922" y="4773"/>
                    </a:cubicBezTo>
                    <a:cubicBezTo>
                      <a:pt x="6751" y="5457"/>
                      <a:pt x="5922" y="6517"/>
                      <a:pt x="6600" y="7195"/>
                    </a:cubicBezTo>
                    <a:cubicBezTo>
                      <a:pt x="6679" y="6438"/>
                      <a:pt x="6527" y="5609"/>
                      <a:pt x="7127" y="5027"/>
                    </a:cubicBezTo>
                    <a:cubicBezTo>
                      <a:pt x="7157" y="5009"/>
                      <a:pt x="7175" y="5003"/>
                      <a:pt x="7199" y="4979"/>
                    </a:cubicBezTo>
                    <a:cubicBezTo>
                      <a:pt x="7290" y="4918"/>
                      <a:pt x="7345" y="4816"/>
                      <a:pt x="7381" y="4713"/>
                    </a:cubicBezTo>
                    <a:cubicBezTo>
                      <a:pt x="7593" y="4252"/>
                      <a:pt x="7720" y="3708"/>
                      <a:pt x="7478" y="3278"/>
                    </a:cubicBezTo>
                    <a:cubicBezTo>
                      <a:pt x="7308" y="2957"/>
                      <a:pt x="6957" y="2763"/>
                      <a:pt x="6800" y="2436"/>
                    </a:cubicBezTo>
                    <a:cubicBezTo>
                      <a:pt x="6618" y="2067"/>
                      <a:pt x="6709" y="1570"/>
                      <a:pt x="6437" y="1268"/>
                    </a:cubicBezTo>
                    <a:cubicBezTo>
                      <a:pt x="6207" y="1019"/>
                      <a:pt x="5795" y="953"/>
                      <a:pt x="5680" y="638"/>
                    </a:cubicBezTo>
                    <a:cubicBezTo>
                      <a:pt x="5601" y="432"/>
                      <a:pt x="5674" y="142"/>
                      <a:pt x="5480" y="45"/>
                    </a:cubicBezTo>
                    <a:cubicBezTo>
                      <a:pt x="5419" y="14"/>
                      <a:pt x="5353" y="14"/>
                      <a:pt x="5292" y="14"/>
                    </a:cubicBezTo>
                    <a:cubicBezTo>
                      <a:pt x="4990" y="8"/>
                      <a:pt x="4693" y="8"/>
                      <a:pt x="4390" y="2"/>
                    </a:cubicBezTo>
                    <a:cubicBezTo>
                      <a:pt x="4333" y="2"/>
                      <a:pt x="4276" y="1"/>
                      <a:pt x="4218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Google Shape;396;p19">
                <a:extLst>
                  <a:ext uri="{FF2B5EF4-FFF2-40B4-BE49-F238E27FC236}">
                    <a16:creationId xmlns:a16="http://schemas.microsoft.com/office/drawing/2014/main" id="{025A6F10-F918-487E-89D6-7DAF4163EE64}"/>
                  </a:ext>
                </a:extLst>
              </p:cNvPr>
              <p:cNvSpPr/>
              <p:nvPr/>
            </p:nvSpPr>
            <p:spPr>
              <a:xfrm>
                <a:off x="2166795" y="1775212"/>
                <a:ext cx="1249875" cy="1408842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8703" extrusionOk="0">
                    <a:moveTo>
                      <a:pt x="4218" y="1"/>
                    </a:moveTo>
                    <a:cubicBezTo>
                      <a:pt x="4118" y="1"/>
                      <a:pt x="4018" y="6"/>
                      <a:pt x="3918" y="33"/>
                    </a:cubicBezTo>
                    <a:cubicBezTo>
                      <a:pt x="3652" y="99"/>
                      <a:pt x="3434" y="275"/>
                      <a:pt x="3204" y="426"/>
                    </a:cubicBezTo>
                    <a:cubicBezTo>
                      <a:pt x="2890" y="632"/>
                      <a:pt x="2520" y="793"/>
                      <a:pt x="2149" y="793"/>
                    </a:cubicBezTo>
                    <a:cubicBezTo>
                      <a:pt x="2083" y="793"/>
                      <a:pt x="2016" y="788"/>
                      <a:pt x="1950" y="777"/>
                    </a:cubicBezTo>
                    <a:cubicBezTo>
                      <a:pt x="1752" y="748"/>
                      <a:pt x="1559" y="674"/>
                      <a:pt x="1367" y="674"/>
                    </a:cubicBezTo>
                    <a:cubicBezTo>
                      <a:pt x="1360" y="674"/>
                      <a:pt x="1352" y="674"/>
                      <a:pt x="1345" y="674"/>
                    </a:cubicBezTo>
                    <a:cubicBezTo>
                      <a:pt x="1000" y="680"/>
                      <a:pt x="709" y="923"/>
                      <a:pt x="479" y="1183"/>
                    </a:cubicBezTo>
                    <a:cubicBezTo>
                      <a:pt x="322" y="1352"/>
                      <a:pt x="170" y="1552"/>
                      <a:pt x="104" y="1776"/>
                    </a:cubicBezTo>
                    <a:cubicBezTo>
                      <a:pt x="1" y="2133"/>
                      <a:pt x="134" y="2503"/>
                      <a:pt x="213" y="2860"/>
                    </a:cubicBezTo>
                    <a:cubicBezTo>
                      <a:pt x="261" y="3042"/>
                      <a:pt x="291" y="3223"/>
                      <a:pt x="303" y="3411"/>
                    </a:cubicBezTo>
                    <a:cubicBezTo>
                      <a:pt x="346" y="3490"/>
                      <a:pt x="382" y="3562"/>
                      <a:pt x="406" y="3641"/>
                    </a:cubicBezTo>
                    <a:cubicBezTo>
                      <a:pt x="497" y="3920"/>
                      <a:pt x="382" y="4222"/>
                      <a:pt x="334" y="4519"/>
                    </a:cubicBezTo>
                    <a:cubicBezTo>
                      <a:pt x="261" y="4937"/>
                      <a:pt x="322" y="5367"/>
                      <a:pt x="406" y="5784"/>
                    </a:cubicBezTo>
                    <a:cubicBezTo>
                      <a:pt x="412" y="5827"/>
                      <a:pt x="419" y="5863"/>
                      <a:pt x="425" y="5911"/>
                    </a:cubicBezTo>
                    <a:cubicBezTo>
                      <a:pt x="709" y="6814"/>
                      <a:pt x="328" y="7873"/>
                      <a:pt x="860" y="8702"/>
                    </a:cubicBezTo>
                    <a:cubicBezTo>
                      <a:pt x="1012" y="8248"/>
                      <a:pt x="860" y="7643"/>
                      <a:pt x="1333" y="7364"/>
                    </a:cubicBezTo>
                    <a:cubicBezTo>
                      <a:pt x="1363" y="7358"/>
                      <a:pt x="1387" y="7346"/>
                      <a:pt x="1418" y="7334"/>
                    </a:cubicBezTo>
                    <a:cubicBezTo>
                      <a:pt x="1496" y="7286"/>
                      <a:pt x="1557" y="7219"/>
                      <a:pt x="1599" y="7146"/>
                    </a:cubicBezTo>
                    <a:cubicBezTo>
                      <a:pt x="1660" y="7062"/>
                      <a:pt x="1714" y="6971"/>
                      <a:pt x="1757" y="6880"/>
                    </a:cubicBezTo>
                    <a:cubicBezTo>
                      <a:pt x="1775" y="6850"/>
                      <a:pt x="1787" y="6820"/>
                      <a:pt x="1805" y="6795"/>
                    </a:cubicBezTo>
                    <a:cubicBezTo>
                      <a:pt x="1900" y="6823"/>
                      <a:pt x="1976" y="6836"/>
                      <a:pt x="2036" y="6836"/>
                    </a:cubicBezTo>
                    <a:cubicBezTo>
                      <a:pt x="2340" y="6836"/>
                      <a:pt x="2266" y="6508"/>
                      <a:pt x="2453" y="6129"/>
                    </a:cubicBezTo>
                    <a:cubicBezTo>
                      <a:pt x="2683" y="6432"/>
                      <a:pt x="2604" y="6814"/>
                      <a:pt x="2628" y="7165"/>
                    </a:cubicBezTo>
                    <a:cubicBezTo>
                      <a:pt x="2634" y="7195"/>
                      <a:pt x="2647" y="7237"/>
                      <a:pt x="2659" y="7268"/>
                    </a:cubicBezTo>
                    <a:cubicBezTo>
                      <a:pt x="2689" y="7328"/>
                      <a:pt x="2725" y="7371"/>
                      <a:pt x="2798" y="7395"/>
                    </a:cubicBezTo>
                    <a:cubicBezTo>
                      <a:pt x="2816" y="7400"/>
                      <a:pt x="2835" y="7402"/>
                      <a:pt x="2854" y="7402"/>
                    </a:cubicBezTo>
                    <a:cubicBezTo>
                      <a:pt x="2879" y="7402"/>
                      <a:pt x="2904" y="7398"/>
                      <a:pt x="2925" y="7395"/>
                    </a:cubicBezTo>
                    <a:cubicBezTo>
                      <a:pt x="2967" y="7377"/>
                      <a:pt x="3010" y="7358"/>
                      <a:pt x="3046" y="7334"/>
                    </a:cubicBezTo>
                    <a:cubicBezTo>
                      <a:pt x="3064" y="7332"/>
                      <a:pt x="3082" y="7331"/>
                      <a:pt x="3098" y="7331"/>
                    </a:cubicBezTo>
                    <a:cubicBezTo>
                      <a:pt x="3631" y="7331"/>
                      <a:pt x="3219" y="8259"/>
                      <a:pt x="3736" y="8406"/>
                    </a:cubicBezTo>
                    <a:cubicBezTo>
                      <a:pt x="3736" y="7274"/>
                      <a:pt x="3736" y="6063"/>
                      <a:pt x="3888" y="4912"/>
                    </a:cubicBezTo>
                    <a:cubicBezTo>
                      <a:pt x="3888" y="4882"/>
                      <a:pt x="3894" y="4852"/>
                      <a:pt x="3894" y="4803"/>
                    </a:cubicBezTo>
                    <a:cubicBezTo>
                      <a:pt x="3912" y="4687"/>
                      <a:pt x="3927" y="4596"/>
                      <a:pt x="4013" y="4596"/>
                    </a:cubicBezTo>
                    <a:cubicBezTo>
                      <a:pt x="4039" y="4596"/>
                      <a:pt x="4071" y="4604"/>
                      <a:pt x="4112" y="4622"/>
                    </a:cubicBezTo>
                    <a:cubicBezTo>
                      <a:pt x="4414" y="4773"/>
                      <a:pt x="4039" y="5457"/>
                      <a:pt x="4493" y="5681"/>
                    </a:cubicBezTo>
                    <a:cubicBezTo>
                      <a:pt x="4632" y="5118"/>
                      <a:pt x="4378" y="4483"/>
                      <a:pt x="4814" y="4035"/>
                    </a:cubicBezTo>
                    <a:cubicBezTo>
                      <a:pt x="4844" y="4004"/>
                      <a:pt x="4875" y="3974"/>
                      <a:pt x="4917" y="3944"/>
                    </a:cubicBezTo>
                    <a:cubicBezTo>
                      <a:pt x="5317" y="4246"/>
                      <a:pt x="5165" y="4701"/>
                      <a:pt x="5389" y="5076"/>
                    </a:cubicBezTo>
                    <a:cubicBezTo>
                      <a:pt x="5444" y="5149"/>
                      <a:pt x="5495" y="5179"/>
                      <a:pt x="5543" y="5179"/>
                    </a:cubicBezTo>
                    <a:cubicBezTo>
                      <a:pt x="5668" y="5179"/>
                      <a:pt x="5769" y="4977"/>
                      <a:pt x="5861" y="4846"/>
                    </a:cubicBezTo>
                    <a:cubicBezTo>
                      <a:pt x="5886" y="4822"/>
                      <a:pt x="5898" y="4791"/>
                      <a:pt x="5922" y="4773"/>
                    </a:cubicBezTo>
                    <a:cubicBezTo>
                      <a:pt x="6751" y="5457"/>
                      <a:pt x="5922" y="6517"/>
                      <a:pt x="6600" y="7195"/>
                    </a:cubicBezTo>
                    <a:cubicBezTo>
                      <a:pt x="6679" y="6438"/>
                      <a:pt x="6527" y="5609"/>
                      <a:pt x="7127" y="5027"/>
                    </a:cubicBezTo>
                    <a:cubicBezTo>
                      <a:pt x="7157" y="5009"/>
                      <a:pt x="7175" y="5003"/>
                      <a:pt x="7199" y="4979"/>
                    </a:cubicBezTo>
                    <a:cubicBezTo>
                      <a:pt x="7290" y="4918"/>
                      <a:pt x="7345" y="4816"/>
                      <a:pt x="7381" y="4713"/>
                    </a:cubicBezTo>
                    <a:cubicBezTo>
                      <a:pt x="7593" y="4252"/>
                      <a:pt x="7720" y="3708"/>
                      <a:pt x="7478" y="3278"/>
                    </a:cubicBezTo>
                    <a:cubicBezTo>
                      <a:pt x="7308" y="2957"/>
                      <a:pt x="6957" y="2763"/>
                      <a:pt x="6800" y="2436"/>
                    </a:cubicBezTo>
                    <a:cubicBezTo>
                      <a:pt x="6618" y="2067"/>
                      <a:pt x="6709" y="1570"/>
                      <a:pt x="6437" y="1268"/>
                    </a:cubicBezTo>
                    <a:cubicBezTo>
                      <a:pt x="6207" y="1019"/>
                      <a:pt x="5795" y="953"/>
                      <a:pt x="5680" y="638"/>
                    </a:cubicBezTo>
                    <a:cubicBezTo>
                      <a:pt x="5601" y="432"/>
                      <a:pt x="5674" y="142"/>
                      <a:pt x="5480" y="45"/>
                    </a:cubicBezTo>
                    <a:cubicBezTo>
                      <a:pt x="5419" y="14"/>
                      <a:pt x="5353" y="14"/>
                      <a:pt x="5292" y="14"/>
                    </a:cubicBezTo>
                    <a:cubicBezTo>
                      <a:pt x="4990" y="8"/>
                      <a:pt x="4693" y="8"/>
                      <a:pt x="4390" y="2"/>
                    </a:cubicBezTo>
                    <a:cubicBezTo>
                      <a:pt x="4333" y="2"/>
                      <a:pt x="4276" y="1"/>
                      <a:pt x="4218" y="1"/>
                    </a:cubicBezTo>
                    <a:close/>
                  </a:path>
                </a:pathLst>
              </a:custGeom>
              <a:solidFill>
                <a:srgbClr val="516D5D"/>
              </a:solidFill>
              <a:ln w="9525" cap="flat" cmpd="sng">
                <a:solidFill>
                  <a:srgbClr val="516D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4" name="Google Shape;397;p19">
                <a:extLst>
                  <a:ext uri="{FF2B5EF4-FFF2-40B4-BE49-F238E27FC236}">
                    <a16:creationId xmlns:a16="http://schemas.microsoft.com/office/drawing/2014/main" id="{1FD2DB0E-41FA-4223-9419-E5113A5C902A}"/>
                  </a:ext>
                </a:extLst>
              </p:cNvPr>
              <p:cNvSpPr/>
              <p:nvPr/>
            </p:nvSpPr>
            <p:spPr>
              <a:xfrm>
                <a:off x="2201113" y="1797066"/>
                <a:ext cx="1178325" cy="1168450"/>
              </a:xfrm>
              <a:custGeom>
                <a:avLst/>
                <a:gdLst/>
                <a:ahLst/>
                <a:cxnLst/>
                <a:rect l="l" t="t" r="r" b="b"/>
                <a:pathLst>
                  <a:path w="7279" h="7218" extrusionOk="0">
                    <a:moveTo>
                      <a:pt x="4022" y="0"/>
                    </a:moveTo>
                    <a:cubicBezTo>
                      <a:pt x="3909" y="0"/>
                      <a:pt x="3797" y="4"/>
                      <a:pt x="3688" y="31"/>
                    </a:cubicBezTo>
                    <a:cubicBezTo>
                      <a:pt x="3440" y="85"/>
                      <a:pt x="3234" y="237"/>
                      <a:pt x="3016" y="358"/>
                    </a:cubicBezTo>
                    <a:cubicBezTo>
                      <a:pt x="2715" y="529"/>
                      <a:pt x="2361" y="660"/>
                      <a:pt x="2011" y="660"/>
                    </a:cubicBezTo>
                    <a:cubicBezTo>
                      <a:pt x="1952" y="660"/>
                      <a:pt x="1894" y="656"/>
                      <a:pt x="1835" y="648"/>
                    </a:cubicBezTo>
                    <a:cubicBezTo>
                      <a:pt x="1647" y="630"/>
                      <a:pt x="1466" y="558"/>
                      <a:pt x="1266" y="558"/>
                    </a:cubicBezTo>
                    <a:cubicBezTo>
                      <a:pt x="939" y="570"/>
                      <a:pt x="667" y="769"/>
                      <a:pt x="449" y="975"/>
                    </a:cubicBezTo>
                    <a:cubicBezTo>
                      <a:pt x="297" y="1121"/>
                      <a:pt x="152" y="1278"/>
                      <a:pt x="91" y="1466"/>
                    </a:cubicBezTo>
                    <a:cubicBezTo>
                      <a:pt x="1" y="1762"/>
                      <a:pt x="122" y="2071"/>
                      <a:pt x="200" y="2368"/>
                    </a:cubicBezTo>
                    <a:cubicBezTo>
                      <a:pt x="237" y="2519"/>
                      <a:pt x="267" y="2670"/>
                      <a:pt x="291" y="2828"/>
                    </a:cubicBezTo>
                    <a:cubicBezTo>
                      <a:pt x="322" y="2888"/>
                      <a:pt x="358" y="2949"/>
                      <a:pt x="382" y="3022"/>
                    </a:cubicBezTo>
                    <a:cubicBezTo>
                      <a:pt x="473" y="3252"/>
                      <a:pt x="364" y="3506"/>
                      <a:pt x="316" y="3748"/>
                    </a:cubicBezTo>
                    <a:cubicBezTo>
                      <a:pt x="243" y="4093"/>
                      <a:pt x="297" y="4450"/>
                      <a:pt x="376" y="4796"/>
                    </a:cubicBezTo>
                    <a:cubicBezTo>
                      <a:pt x="382" y="4838"/>
                      <a:pt x="388" y="4868"/>
                      <a:pt x="394" y="4905"/>
                    </a:cubicBezTo>
                    <a:cubicBezTo>
                      <a:pt x="661" y="5655"/>
                      <a:pt x="303" y="6533"/>
                      <a:pt x="806" y="7217"/>
                    </a:cubicBezTo>
                    <a:cubicBezTo>
                      <a:pt x="951" y="6842"/>
                      <a:pt x="806" y="6339"/>
                      <a:pt x="1260" y="6109"/>
                    </a:cubicBezTo>
                    <a:cubicBezTo>
                      <a:pt x="1290" y="6097"/>
                      <a:pt x="1314" y="6091"/>
                      <a:pt x="1333" y="6079"/>
                    </a:cubicBezTo>
                    <a:cubicBezTo>
                      <a:pt x="1405" y="6037"/>
                      <a:pt x="1454" y="5976"/>
                      <a:pt x="1508" y="5916"/>
                    </a:cubicBezTo>
                    <a:cubicBezTo>
                      <a:pt x="1563" y="5849"/>
                      <a:pt x="1617" y="5776"/>
                      <a:pt x="1654" y="5698"/>
                    </a:cubicBezTo>
                    <a:cubicBezTo>
                      <a:pt x="1666" y="5673"/>
                      <a:pt x="1684" y="5643"/>
                      <a:pt x="1696" y="5631"/>
                    </a:cubicBezTo>
                    <a:cubicBezTo>
                      <a:pt x="1782" y="5652"/>
                      <a:pt x="1851" y="5662"/>
                      <a:pt x="1906" y="5662"/>
                    </a:cubicBezTo>
                    <a:cubicBezTo>
                      <a:pt x="2197" y="5662"/>
                      <a:pt x="2123" y="5390"/>
                      <a:pt x="2301" y="5080"/>
                    </a:cubicBezTo>
                    <a:cubicBezTo>
                      <a:pt x="2513" y="5328"/>
                      <a:pt x="2447" y="5643"/>
                      <a:pt x="2471" y="5940"/>
                    </a:cubicBezTo>
                    <a:cubicBezTo>
                      <a:pt x="2477" y="5970"/>
                      <a:pt x="2483" y="5994"/>
                      <a:pt x="2501" y="6025"/>
                    </a:cubicBezTo>
                    <a:cubicBezTo>
                      <a:pt x="2531" y="6079"/>
                      <a:pt x="2568" y="6115"/>
                      <a:pt x="2628" y="6128"/>
                    </a:cubicBezTo>
                    <a:cubicBezTo>
                      <a:pt x="2646" y="6134"/>
                      <a:pt x="2668" y="6137"/>
                      <a:pt x="2689" y="6137"/>
                    </a:cubicBezTo>
                    <a:cubicBezTo>
                      <a:pt x="2710" y="6137"/>
                      <a:pt x="2731" y="6134"/>
                      <a:pt x="2749" y="6128"/>
                    </a:cubicBezTo>
                    <a:cubicBezTo>
                      <a:pt x="2786" y="6121"/>
                      <a:pt x="2834" y="6097"/>
                      <a:pt x="2864" y="6079"/>
                    </a:cubicBezTo>
                    <a:cubicBezTo>
                      <a:pt x="2883" y="6077"/>
                      <a:pt x="2900" y="6077"/>
                      <a:pt x="2917" y="6077"/>
                    </a:cubicBezTo>
                    <a:cubicBezTo>
                      <a:pt x="3413" y="6077"/>
                      <a:pt x="3032" y="6846"/>
                      <a:pt x="3512" y="6969"/>
                    </a:cubicBezTo>
                    <a:cubicBezTo>
                      <a:pt x="3512" y="6031"/>
                      <a:pt x="3512" y="5026"/>
                      <a:pt x="3658" y="4063"/>
                    </a:cubicBezTo>
                    <a:cubicBezTo>
                      <a:pt x="3658" y="4033"/>
                      <a:pt x="3664" y="4009"/>
                      <a:pt x="3664" y="3972"/>
                    </a:cubicBezTo>
                    <a:cubicBezTo>
                      <a:pt x="3682" y="3878"/>
                      <a:pt x="3697" y="3799"/>
                      <a:pt x="3779" y="3799"/>
                    </a:cubicBezTo>
                    <a:cubicBezTo>
                      <a:pt x="3803" y="3799"/>
                      <a:pt x="3833" y="3806"/>
                      <a:pt x="3869" y="3821"/>
                    </a:cubicBezTo>
                    <a:cubicBezTo>
                      <a:pt x="4160" y="3948"/>
                      <a:pt x="3803" y="4511"/>
                      <a:pt x="4227" y="4699"/>
                    </a:cubicBezTo>
                    <a:cubicBezTo>
                      <a:pt x="4360" y="4233"/>
                      <a:pt x="4118" y="3700"/>
                      <a:pt x="4535" y="3330"/>
                    </a:cubicBezTo>
                    <a:cubicBezTo>
                      <a:pt x="4566" y="3306"/>
                      <a:pt x="4596" y="3276"/>
                      <a:pt x="4626" y="3252"/>
                    </a:cubicBezTo>
                    <a:cubicBezTo>
                      <a:pt x="5008" y="3506"/>
                      <a:pt x="4862" y="3881"/>
                      <a:pt x="5080" y="4190"/>
                    </a:cubicBezTo>
                    <a:cubicBezTo>
                      <a:pt x="5133" y="4252"/>
                      <a:pt x="5181" y="4277"/>
                      <a:pt x="5225" y="4277"/>
                    </a:cubicBezTo>
                    <a:cubicBezTo>
                      <a:pt x="5342" y="4277"/>
                      <a:pt x="5437" y="4110"/>
                      <a:pt x="5528" y="3996"/>
                    </a:cubicBezTo>
                    <a:cubicBezTo>
                      <a:pt x="5540" y="3972"/>
                      <a:pt x="5565" y="3960"/>
                      <a:pt x="5583" y="3936"/>
                    </a:cubicBezTo>
                    <a:cubicBezTo>
                      <a:pt x="6358" y="4505"/>
                      <a:pt x="5583" y="5383"/>
                      <a:pt x="6225" y="5946"/>
                    </a:cubicBezTo>
                    <a:cubicBezTo>
                      <a:pt x="6291" y="5322"/>
                      <a:pt x="6158" y="4632"/>
                      <a:pt x="6715" y="4148"/>
                    </a:cubicBezTo>
                    <a:cubicBezTo>
                      <a:pt x="6739" y="4142"/>
                      <a:pt x="6770" y="4124"/>
                      <a:pt x="6794" y="4111"/>
                    </a:cubicBezTo>
                    <a:cubicBezTo>
                      <a:pt x="6872" y="4057"/>
                      <a:pt x="6921" y="3972"/>
                      <a:pt x="6963" y="3887"/>
                    </a:cubicBezTo>
                    <a:cubicBezTo>
                      <a:pt x="7157" y="3542"/>
                      <a:pt x="7278" y="3094"/>
                      <a:pt x="7048" y="2731"/>
                    </a:cubicBezTo>
                    <a:cubicBezTo>
                      <a:pt x="6885" y="2471"/>
                      <a:pt x="6558" y="2301"/>
                      <a:pt x="6406" y="2035"/>
                    </a:cubicBezTo>
                    <a:cubicBezTo>
                      <a:pt x="6237" y="1726"/>
                      <a:pt x="6321" y="1326"/>
                      <a:pt x="6067" y="1066"/>
                    </a:cubicBezTo>
                    <a:cubicBezTo>
                      <a:pt x="5855" y="860"/>
                      <a:pt x="5462" y="806"/>
                      <a:pt x="5353" y="539"/>
                    </a:cubicBezTo>
                    <a:cubicBezTo>
                      <a:pt x="5286" y="370"/>
                      <a:pt x="5347" y="128"/>
                      <a:pt x="5165" y="49"/>
                    </a:cubicBezTo>
                    <a:cubicBezTo>
                      <a:pt x="5111" y="25"/>
                      <a:pt x="5044" y="19"/>
                      <a:pt x="4983" y="19"/>
                    </a:cubicBezTo>
                    <a:cubicBezTo>
                      <a:pt x="4705" y="7"/>
                      <a:pt x="4420" y="7"/>
                      <a:pt x="4136" y="1"/>
                    </a:cubicBezTo>
                    <a:cubicBezTo>
                      <a:pt x="4098" y="1"/>
                      <a:pt x="4060" y="0"/>
                      <a:pt x="4022" y="0"/>
                    </a:cubicBezTo>
                    <a:close/>
                  </a:path>
                </a:pathLst>
              </a:custGeom>
              <a:solidFill>
                <a:srgbClr val="5A7C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Google Shape;398;p19">
                <a:extLst>
                  <a:ext uri="{FF2B5EF4-FFF2-40B4-BE49-F238E27FC236}">
                    <a16:creationId xmlns:a16="http://schemas.microsoft.com/office/drawing/2014/main" id="{6C0D9C08-F484-4BAF-93E9-0736630B42D3}"/>
                  </a:ext>
                </a:extLst>
              </p:cNvPr>
              <p:cNvSpPr/>
              <p:nvPr/>
            </p:nvSpPr>
            <p:spPr>
              <a:xfrm>
                <a:off x="1327939" y="1371648"/>
                <a:ext cx="1150805" cy="1120533"/>
              </a:xfrm>
              <a:custGeom>
                <a:avLst/>
                <a:gdLst/>
                <a:ahLst/>
                <a:cxnLst/>
                <a:rect l="l" t="t" r="r" b="b"/>
                <a:pathLst>
                  <a:path w="7109" h="6922" extrusionOk="0">
                    <a:moveTo>
                      <a:pt x="3411" y="0"/>
                    </a:moveTo>
                    <a:cubicBezTo>
                      <a:pt x="3335" y="0"/>
                      <a:pt x="3256" y="9"/>
                      <a:pt x="3173" y="31"/>
                    </a:cubicBezTo>
                    <a:cubicBezTo>
                      <a:pt x="2870" y="116"/>
                      <a:pt x="2628" y="376"/>
                      <a:pt x="2301" y="382"/>
                    </a:cubicBezTo>
                    <a:cubicBezTo>
                      <a:pt x="2292" y="383"/>
                      <a:pt x="2283" y="383"/>
                      <a:pt x="2274" y="383"/>
                    </a:cubicBezTo>
                    <a:cubicBezTo>
                      <a:pt x="2173" y="383"/>
                      <a:pt x="2069" y="360"/>
                      <a:pt x="1971" y="360"/>
                    </a:cubicBezTo>
                    <a:cubicBezTo>
                      <a:pt x="1947" y="360"/>
                      <a:pt x="1924" y="361"/>
                      <a:pt x="1901" y="364"/>
                    </a:cubicBezTo>
                    <a:cubicBezTo>
                      <a:pt x="1689" y="407"/>
                      <a:pt x="1544" y="582"/>
                      <a:pt x="1453" y="758"/>
                    </a:cubicBezTo>
                    <a:cubicBezTo>
                      <a:pt x="1362" y="933"/>
                      <a:pt x="1266" y="1121"/>
                      <a:pt x="1078" y="1224"/>
                    </a:cubicBezTo>
                    <a:cubicBezTo>
                      <a:pt x="975" y="1266"/>
                      <a:pt x="872" y="1284"/>
                      <a:pt x="775" y="1321"/>
                    </a:cubicBezTo>
                    <a:cubicBezTo>
                      <a:pt x="642" y="1375"/>
                      <a:pt x="539" y="1454"/>
                      <a:pt x="454" y="1563"/>
                    </a:cubicBezTo>
                    <a:cubicBezTo>
                      <a:pt x="418" y="1617"/>
                      <a:pt x="382" y="1666"/>
                      <a:pt x="357" y="1726"/>
                    </a:cubicBezTo>
                    <a:cubicBezTo>
                      <a:pt x="357" y="1841"/>
                      <a:pt x="327" y="1981"/>
                      <a:pt x="297" y="2108"/>
                    </a:cubicBezTo>
                    <a:cubicBezTo>
                      <a:pt x="291" y="2138"/>
                      <a:pt x="279" y="2150"/>
                      <a:pt x="279" y="2180"/>
                    </a:cubicBezTo>
                    <a:cubicBezTo>
                      <a:pt x="212" y="2828"/>
                      <a:pt x="0" y="3512"/>
                      <a:pt x="424" y="4142"/>
                    </a:cubicBezTo>
                    <a:cubicBezTo>
                      <a:pt x="781" y="3833"/>
                      <a:pt x="424" y="3264"/>
                      <a:pt x="927" y="3016"/>
                    </a:cubicBezTo>
                    <a:lnTo>
                      <a:pt x="927" y="3016"/>
                    </a:lnTo>
                    <a:cubicBezTo>
                      <a:pt x="993" y="3331"/>
                      <a:pt x="854" y="3646"/>
                      <a:pt x="969" y="3985"/>
                    </a:cubicBezTo>
                    <a:cubicBezTo>
                      <a:pt x="975" y="4021"/>
                      <a:pt x="987" y="4051"/>
                      <a:pt x="993" y="4088"/>
                    </a:cubicBezTo>
                    <a:cubicBezTo>
                      <a:pt x="1120" y="4748"/>
                      <a:pt x="1078" y="5444"/>
                      <a:pt x="1138" y="6098"/>
                    </a:cubicBezTo>
                    <a:cubicBezTo>
                      <a:pt x="1562" y="5904"/>
                      <a:pt x="993" y="5280"/>
                      <a:pt x="1701" y="5220"/>
                    </a:cubicBezTo>
                    <a:cubicBezTo>
                      <a:pt x="1723" y="5223"/>
                      <a:pt x="1738" y="5224"/>
                      <a:pt x="1751" y="5224"/>
                    </a:cubicBezTo>
                    <a:cubicBezTo>
                      <a:pt x="1764" y="5224"/>
                      <a:pt x="1774" y="5223"/>
                      <a:pt x="1786" y="5220"/>
                    </a:cubicBezTo>
                    <a:cubicBezTo>
                      <a:pt x="1932" y="5147"/>
                      <a:pt x="1756" y="4717"/>
                      <a:pt x="2125" y="4711"/>
                    </a:cubicBezTo>
                    <a:cubicBezTo>
                      <a:pt x="2156" y="4729"/>
                      <a:pt x="2180" y="4754"/>
                      <a:pt x="2204" y="4784"/>
                    </a:cubicBezTo>
                    <a:cubicBezTo>
                      <a:pt x="2628" y="5286"/>
                      <a:pt x="2561" y="5977"/>
                      <a:pt x="2840" y="6540"/>
                    </a:cubicBezTo>
                    <a:cubicBezTo>
                      <a:pt x="3197" y="6104"/>
                      <a:pt x="2773" y="5474"/>
                      <a:pt x="3264" y="5008"/>
                    </a:cubicBezTo>
                    <a:cubicBezTo>
                      <a:pt x="3294" y="5008"/>
                      <a:pt x="3324" y="5008"/>
                      <a:pt x="3354" y="5020"/>
                    </a:cubicBezTo>
                    <a:cubicBezTo>
                      <a:pt x="3542" y="5074"/>
                      <a:pt x="3609" y="5262"/>
                      <a:pt x="3748" y="5389"/>
                    </a:cubicBezTo>
                    <a:cubicBezTo>
                      <a:pt x="3790" y="5438"/>
                      <a:pt x="3839" y="5468"/>
                      <a:pt x="3893" y="5498"/>
                    </a:cubicBezTo>
                    <a:cubicBezTo>
                      <a:pt x="3923" y="5510"/>
                      <a:pt x="3942" y="5523"/>
                      <a:pt x="3972" y="5535"/>
                    </a:cubicBezTo>
                    <a:cubicBezTo>
                      <a:pt x="4608" y="5855"/>
                      <a:pt x="4045" y="6552"/>
                      <a:pt x="4541" y="6921"/>
                    </a:cubicBezTo>
                    <a:cubicBezTo>
                      <a:pt x="4729" y="6540"/>
                      <a:pt x="4698" y="6110"/>
                      <a:pt x="4783" y="5710"/>
                    </a:cubicBezTo>
                    <a:cubicBezTo>
                      <a:pt x="4789" y="5680"/>
                      <a:pt x="4801" y="5644"/>
                      <a:pt x="4807" y="5613"/>
                    </a:cubicBezTo>
                    <a:cubicBezTo>
                      <a:pt x="4828" y="5498"/>
                      <a:pt x="4881" y="5341"/>
                      <a:pt x="4942" y="5341"/>
                    </a:cubicBezTo>
                    <a:cubicBezTo>
                      <a:pt x="4952" y="5341"/>
                      <a:pt x="4961" y="5345"/>
                      <a:pt x="4971" y="5353"/>
                    </a:cubicBezTo>
                    <a:cubicBezTo>
                      <a:pt x="5261" y="5353"/>
                      <a:pt x="5261" y="5662"/>
                      <a:pt x="5328" y="5922"/>
                    </a:cubicBezTo>
                    <a:cubicBezTo>
                      <a:pt x="5685" y="5450"/>
                      <a:pt x="5449" y="4802"/>
                      <a:pt x="5722" y="4318"/>
                    </a:cubicBezTo>
                    <a:cubicBezTo>
                      <a:pt x="5740" y="4287"/>
                      <a:pt x="5758" y="4257"/>
                      <a:pt x="5782" y="4227"/>
                    </a:cubicBezTo>
                    <a:cubicBezTo>
                      <a:pt x="5831" y="4166"/>
                      <a:pt x="5897" y="4166"/>
                      <a:pt x="5970" y="4166"/>
                    </a:cubicBezTo>
                    <a:cubicBezTo>
                      <a:pt x="6327" y="4542"/>
                      <a:pt x="5970" y="5111"/>
                      <a:pt x="6327" y="5480"/>
                    </a:cubicBezTo>
                    <a:cubicBezTo>
                      <a:pt x="6484" y="5074"/>
                      <a:pt x="6484" y="4620"/>
                      <a:pt x="6533" y="4178"/>
                    </a:cubicBezTo>
                    <a:cubicBezTo>
                      <a:pt x="6533" y="4142"/>
                      <a:pt x="6539" y="4106"/>
                      <a:pt x="6539" y="4076"/>
                    </a:cubicBezTo>
                    <a:cubicBezTo>
                      <a:pt x="6539" y="3979"/>
                      <a:pt x="6539" y="3785"/>
                      <a:pt x="6606" y="3785"/>
                    </a:cubicBezTo>
                    <a:cubicBezTo>
                      <a:pt x="6624" y="3782"/>
                      <a:pt x="6640" y="3780"/>
                      <a:pt x="6655" y="3780"/>
                    </a:cubicBezTo>
                    <a:cubicBezTo>
                      <a:pt x="6935" y="3780"/>
                      <a:pt x="6694" y="4287"/>
                      <a:pt x="7108" y="4287"/>
                    </a:cubicBezTo>
                    <a:cubicBezTo>
                      <a:pt x="7108" y="3658"/>
                      <a:pt x="7108" y="3028"/>
                      <a:pt x="6817" y="2423"/>
                    </a:cubicBezTo>
                    <a:lnTo>
                      <a:pt x="6775" y="2356"/>
                    </a:lnTo>
                    <a:cubicBezTo>
                      <a:pt x="6727" y="2289"/>
                      <a:pt x="6672" y="2223"/>
                      <a:pt x="6636" y="2150"/>
                    </a:cubicBezTo>
                    <a:cubicBezTo>
                      <a:pt x="6430" y="1757"/>
                      <a:pt x="6593" y="1284"/>
                      <a:pt x="6412" y="879"/>
                    </a:cubicBezTo>
                    <a:cubicBezTo>
                      <a:pt x="6260" y="540"/>
                      <a:pt x="5855" y="304"/>
                      <a:pt x="5449" y="304"/>
                    </a:cubicBezTo>
                    <a:cubicBezTo>
                      <a:pt x="5391" y="304"/>
                      <a:pt x="5329" y="310"/>
                      <a:pt x="5268" y="310"/>
                    </a:cubicBezTo>
                    <a:cubicBezTo>
                      <a:pt x="5228" y="310"/>
                      <a:pt x="5189" y="307"/>
                      <a:pt x="5152" y="298"/>
                    </a:cubicBezTo>
                    <a:cubicBezTo>
                      <a:pt x="5025" y="267"/>
                      <a:pt x="4928" y="183"/>
                      <a:pt x="4820" y="122"/>
                    </a:cubicBezTo>
                    <a:cubicBezTo>
                      <a:pt x="4752" y="82"/>
                      <a:pt x="4636" y="39"/>
                      <a:pt x="4505" y="39"/>
                    </a:cubicBezTo>
                    <a:cubicBezTo>
                      <a:pt x="4437" y="39"/>
                      <a:pt x="4365" y="51"/>
                      <a:pt x="4293" y="80"/>
                    </a:cubicBezTo>
                    <a:cubicBezTo>
                      <a:pt x="4239" y="87"/>
                      <a:pt x="4188" y="90"/>
                      <a:pt x="4138" y="90"/>
                    </a:cubicBezTo>
                    <a:cubicBezTo>
                      <a:pt x="3875" y="90"/>
                      <a:pt x="3657" y="0"/>
                      <a:pt x="3411" y="0"/>
                    </a:cubicBezTo>
                    <a:close/>
                  </a:path>
                </a:pathLst>
              </a:custGeom>
              <a:solidFill>
                <a:srgbClr val="516D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399;p19">
                <a:extLst>
                  <a:ext uri="{FF2B5EF4-FFF2-40B4-BE49-F238E27FC236}">
                    <a16:creationId xmlns:a16="http://schemas.microsoft.com/office/drawing/2014/main" id="{5D2AEF48-5193-4B4A-83D3-DEF4024C125E}"/>
                  </a:ext>
                </a:extLst>
              </p:cNvPr>
              <p:cNvSpPr/>
              <p:nvPr/>
            </p:nvSpPr>
            <p:spPr>
              <a:xfrm>
                <a:off x="1360153" y="1395282"/>
                <a:ext cx="1089129" cy="715510"/>
              </a:xfrm>
              <a:custGeom>
                <a:avLst/>
                <a:gdLst/>
                <a:ahLst/>
                <a:cxnLst/>
                <a:rect l="l" t="t" r="r" b="b"/>
                <a:pathLst>
                  <a:path w="6728" h="4420" extrusionOk="0">
                    <a:moveTo>
                      <a:pt x="3236" y="1"/>
                    </a:moveTo>
                    <a:cubicBezTo>
                      <a:pt x="3160" y="1"/>
                      <a:pt x="3082" y="7"/>
                      <a:pt x="2998" y="24"/>
                    </a:cubicBezTo>
                    <a:cubicBezTo>
                      <a:pt x="2707" y="79"/>
                      <a:pt x="2483" y="242"/>
                      <a:pt x="2181" y="248"/>
                    </a:cubicBezTo>
                    <a:cubicBezTo>
                      <a:pt x="2081" y="248"/>
                      <a:pt x="1984" y="238"/>
                      <a:pt x="1891" y="238"/>
                    </a:cubicBezTo>
                    <a:cubicBezTo>
                      <a:pt x="1860" y="238"/>
                      <a:pt x="1829" y="239"/>
                      <a:pt x="1799" y="242"/>
                    </a:cubicBezTo>
                    <a:cubicBezTo>
                      <a:pt x="1593" y="267"/>
                      <a:pt x="1466" y="382"/>
                      <a:pt x="1375" y="491"/>
                    </a:cubicBezTo>
                    <a:cubicBezTo>
                      <a:pt x="1285" y="606"/>
                      <a:pt x="1194" y="727"/>
                      <a:pt x="1012" y="787"/>
                    </a:cubicBezTo>
                    <a:cubicBezTo>
                      <a:pt x="921" y="818"/>
                      <a:pt x="812" y="824"/>
                      <a:pt x="721" y="848"/>
                    </a:cubicBezTo>
                    <a:cubicBezTo>
                      <a:pt x="600" y="878"/>
                      <a:pt x="497" y="939"/>
                      <a:pt x="419" y="999"/>
                    </a:cubicBezTo>
                    <a:cubicBezTo>
                      <a:pt x="382" y="1029"/>
                      <a:pt x="352" y="1066"/>
                      <a:pt x="328" y="1102"/>
                    </a:cubicBezTo>
                    <a:cubicBezTo>
                      <a:pt x="328" y="1181"/>
                      <a:pt x="304" y="1266"/>
                      <a:pt x="279" y="1344"/>
                    </a:cubicBezTo>
                    <a:cubicBezTo>
                      <a:pt x="267" y="1362"/>
                      <a:pt x="267" y="1375"/>
                      <a:pt x="261" y="1393"/>
                    </a:cubicBezTo>
                    <a:cubicBezTo>
                      <a:pt x="195" y="1798"/>
                      <a:pt x="1" y="2240"/>
                      <a:pt x="401" y="2640"/>
                    </a:cubicBezTo>
                    <a:cubicBezTo>
                      <a:pt x="740" y="2446"/>
                      <a:pt x="401" y="2083"/>
                      <a:pt x="867" y="1926"/>
                    </a:cubicBezTo>
                    <a:lnTo>
                      <a:pt x="867" y="1926"/>
                    </a:lnTo>
                    <a:cubicBezTo>
                      <a:pt x="933" y="2125"/>
                      <a:pt x="800" y="2325"/>
                      <a:pt x="915" y="2543"/>
                    </a:cubicBezTo>
                    <a:lnTo>
                      <a:pt x="939" y="2610"/>
                    </a:lnTo>
                    <a:cubicBezTo>
                      <a:pt x="1061" y="3027"/>
                      <a:pt x="1012" y="3475"/>
                      <a:pt x="1073" y="3893"/>
                    </a:cubicBezTo>
                    <a:cubicBezTo>
                      <a:pt x="1472" y="3766"/>
                      <a:pt x="939" y="3366"/>
                      <a:pt x="1611" y="3330"/>
                    </a:cubicBezTo>
                    <a:cubicBezTo>
                      <a:pt x="1622" y="3332"/>
                      <a:pt x="1632" y="3333"/>
                      <a:pt x="1641" y="3333"/>
                    </a:cubicBezTo>
                    <a:cubicBezTo>
                      <a:pt x="1660" y="3333"/>
                      <a:pt x="1676" y="3330"/>
                      <a:pt x="1684" y="3330"/>
                    </a:cubicBezTo>
                    <a:cubicBezTo>
                      <a:pt x="1823" y="3288"/>
                      <a:pt x="1654" y="3009"/>
                      <a:pt x="2011" y="3003"/>
                    </a:cubicBezTo>
                    <a:lnTo>
                      <a:pt x="2078" y="3052"/>
                    </a:lnTo>
                    <a:cubicBezTo>
                      <a:pt x="2483" y="3366"/>
                      <a:pt x="2411" y="3814"/>
                      <a:pt x="2683" y="4172"/>
                    </a:cubicBezTo>
                    <a:cubicBezTo>
                      <a:pt x="3016" y="3893"/>
                      <a:pt x="2616" y="3488"/>
                      <a:pt x="3089" y="3197"/>
                    </a:cubicBezTo>
                    <a:cubicBezTo>
                      <a:pt x="3119" y="3197"/>
                      <a:pt x="3149" y="3197"/>
                      <a:pt x="3180" y="3203"/>
                    </a:cubicBezTo>
                    <a:cubicBezTo>
                      <a:pt x="3349" y="3233"/>
                      <a:pt x="3422" y="3360"/>
                      <a:pt x="3549" y="3445"/>
                    </a:cubicBezTo>
                    <a:cubicBezTo>
                      <a:pt x="3585" y="3475"/>
                      <a:pt x="3640" y="3488"/>
                      <a:pt x="3682" y="3512"/>
                    </a:cubicBezTo>
                    <a:cubicBezTo>
                      <a:pt x="3706" y="3518"/>
                      <a:pt x="3737" y="3530"/>
                      <a:pt x="3767" y="3536"/>
                    </a:cubicBezTo>
                    <a:cubicBezTo>
                      <a:pt x="4372" y="3742"/>
                      <a:pt x="3827" y="4178"/>
                      <a:pt x="4306" y="4420"/>
                    </a:cubicBezTo>
                    <a:cubicBezTo>
                      <a:pt x="4487" y="4178"/>
                      <a:pt x="4457" y="3905"/>
                      <a:pt x="4530" y="3651"/>
                    </a:cubicBezTo>
                    <a:cubicBezTo>
                      <a:pt x="4542" y="3627"/>
                      <a:pt x="4548" y="3603"/>
                      <a:pt x="4554" y="3590"/>
                    </a:cubicBezTo>
                    <a:cubicBezTo>
                      <a:pt x="4575" y="3516"/>
                      <a:pt x="4629" y="3414"/>
                      <a:pt x="4682" y="3414"/>
                    </a:cubicBezTo>
                    <a:cubicBezTo>
                      <a:pt x="4690" y="3414"/>
                      <a:pt x="4698" y="3416"/>
                      <a:pt x="4705" y="3421"/>
                    </a:cubicBezTo>
                    <a:cubicBezTo>
                      <a:pt x="4978" y="3421"/>
                      <a:pt x="4978" y="3627"/>
                      <a:pt x="5044" y="3784"/>
                    </a:cubicBezTo>
                    <a:cubicBezTo>
                      <a:pt x="5389" y="3481"/>
                      <a:pt x="5159" y="3076"/>
                      <a:pt x="5420" y="2761"/>
                    </a:cubicBezTo>
                    <a:cubicBezTo>
                      <a:pt x="5432" y="2743"/>
                      <a:pt x="5456" y="2725"/>
                      <a:pt x="5480" y="2700"/>
                    </a:cubicBezTo>
                    <a:cubicBezTo>
                      <a:pt x="5517" y="2664"/>
                      <a:pt x="5583" y="2664"/>
                      <a:pt x="5650" y="2664"/>
                    </a:cubicBezTo>
                    <a:cubicBezTo>
                      <a:pt x="5983" y="2906"/>
                      <a:pt x="5650" y="3270"/>
                      <a:pt x="5983" y="3506"/>
                    </a:cubicBezTo>
                    <a:cubicBezTo>
                      <a:pt x="6128" y="3239"/>
                      <a:pt x="6134" y="2955"/>
                      <a:pt x="6183" y="2670"/>
                    </a:cubicBezTo>
                    <a:cubicBezTo>
                      <a:pt x="6183" y="2652"/>
                      <a:pt x="6189" y="2628"/>
                      <a:pt x="6189" y="2604"/>
                    </a:cubicBezTo>
                    <a:cubicBezTo>
                      <a:pt x="6189" y="2543"/>
                      <a:pt x="6189" y="2422"/>
                      <a:pt x="6255" y="2422"/>
                    </a:cubicBezTo>
                    <a:cubicBezTo>
                      <a:pt x="6272" y="2420"/>
                      <a:pt x="6287" y="2419"/>
                      <a:pt x="6301" y="2419"/>
                    </a:cubicBezTo>
                    <a:cubicBezTo>
                      <a:pt x="6576" y="2419"/>
                      <a:pt x="6347" y="2743"/>
                      <a:pt x="6727" y="2743"/>
                    </a:cubicBezTo>
                    <a:cubicBezTo>
                      <a:pt x="6727" y="2337"/>
                      <a:pt x="6727" y="1938"/>
                      <a:pt x="6455" y="1550"/>
                    </a:cubicBezTo>
                    <a:lnTo>
                      <a:pt x="6407" y="1508"/>
                    </a:lnTo>
                    <a:cubicBezTo>
                      <a:pt x="6364" y="1459"/>
                      <a:pt x="6316" y="1423"/>
                      <a:pt x="6279" y="1381"/>
                    </a:cubicBezTo>
                    <a:cubicBezTo>
                      <a:pt x="6086" y="1126"/>
                      <a:pt x="6237" y="824"/>
                      <a:pt x="6068" y="569"/>
                    </a:cubicBezTo>
                    <a:cubicBezTo>
                      <a:pt x="5922" y="351"/>
                      <a:pt x="5547" y="200"/>
                      <a:pt x="5159" y="200"/>
                    </a:cubicBezTo>
                    <a:cubicBezTo>
                      <a:pt x="5123" y="200"/>
                      <a:pt x="5086" y="201"/>
                      <a:pt x="5048" y="201"/>
                    </a:cubicBezTo>
                    <a:cubicBezTo>
                      <a:pt x="4992" y="201"/>
                      <a:pt x="4935" y="199"/>
                      <a:pt x="4881" y="188"/>
                    </a:cubicBezTo>
                    <a:cubicBezTo>
                      <a:pt x="4760" y="176"/>
                      <a:pt x="4669" y="115"/>
                      <a:pt x="4560" y="79"/>
                    </a:cubicBezTo>
                    <a:cubicBezTo>
                      <a:pt x="4487" y="46"/>
                      <a:pt x="4391" y="24"/>
                      <a:pt x="4282" y="24"/>
                    </a:cubicBezTo>
                    <a:cubicBezTo>
                      <a:pt x="4212" y="24"/>
                      <a:pt x="4136" y="33"/>
                      <a:pt x="4057" y="55"/>
                    </a:cubicBezTo>
                    <a:cubicBezTo>
                      <a:pt x="4011" y="59"/>
                      <a:pt x="3966" y="61"/>
                      <a:pt x="3923" y="61"/>
                    </a:cubicBezTo>
                    <a:cubicBezTo>
                      <a:pt x="3671" y="61"/>
                      <a:pt x="3466" y="1"/>
                      <a:pt x="3236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400;p19">
                <a:extLst>
                  <a:ext uri="{FF2B5EF4-FFF2-40B4-BE49-F238E27FC236}">
                    <a16:creationId xmlns:a16="http://schemas.microsoft.com/office/drawing/2014/main" id="{76DAC7C3-E5A1-4F35-8198-B09C85DF08B6}"/>
                  </a:ext>
                </a:extLst>
              </p:cNvPr>
              <p:cNvSpPr/>
              <p:nvPr/>
            </p:nvSpPr>
            <p:spPr>
              <a:xfrm>
                <a:off x="1287632" y="1273388"/>
                <a:ext cx="1227374" cy="1342147"/>
              </a:xfrm>
              <a:custGeom>
                <a:avLst/>
                <a:gdLst/>
                <a:ahLst/>
                <a:cxnLst/>
                <a:rect l="l" t="t" r="r" b="b"/>
                <a:pathLst>
                  <a:path w="7582" h="8291" extrusionOk="0">
                    <a:moveTo>
                      <a:pt x="3658" y="1"/>
                    </a:moveTo>
                    <a:cubicBezTo>
                      <a:pt x="3572" y="1"/>
                      <a:pt x="3482" y="13"/>
                      <a:pt x="3385" y="45"/>
                    </a:cubicBezTo>
                    <a:cubicBezTo>
                      <a:pt x="3058" y="148"/>
                      <a:pt x="2798" y="450"/>
                      <a:pt x="2459" y="469"/>
                    </a:cubicBezTo>
                    <a:cubicBezTo>
                      <a:pt x="2451" y="469"/>
                      <a:pt x="2444" y="469"/>
                      <a:pt x="2436" y="469"/>
                    </a:cubicBezTo>
                    <a:cubicBezTo>
                      <a:pt x="2325" y="469"/>
                      <a:pt x="2218" y="438"/>
                      <a:pt x="2109" y="438"/>
                    </a:cubicBezTo>
                    <a:cubicBezTo>
                      <a:pt x="2082" y="438"/>
                      <a:pt x="2056" y="440"/>
                      <a:pt x="2029" y="444"/>
                    </a:cubicBezTo>
                    <a:cubicBezTo>
                      <a:pt x="1799" y="481"/>
                      <a:pt x="1648" y="711"/>
                      <a:pt x="1551" y="911"/>
                    </a:cubicBezTo>
                    <a:cubicBezTo>
                      <a:pt x="1454" y="1123"/>
                      <a:pt x="1357" y="1353"/>
                      <a:pt x="1151" y="1468"/>
                    </a:cubicBezTo>
                    <a:cubicBezTo>
                      <a:pt x="1054" y="1516"/>
                      <a:pt x="933" y="1540"/>
                      <a:pt x="824" y="1589"/>
                    </a:cubicBezTo>
                    <a:cubicBezTo>
                      <a:pt x="691" y="1649"/>
                      <a:pt x="576" y="1752"/>
                      <a:pt x="485" y="1873"/>
                    </a:cubicBezTo>
                    <a:cubicBezTo>
                      <a:pt x="437" y="1934"/>
                      <a:pt x="407" y="2000"/>
                      <a:pt x="376" y="2079"/>
                    </a:cubicBezTo>
                    <a:cubicBezTo>
                      <a:pt x="376" y="2224"/>
                      <a:pt x="346" y="2376"/>
                      <a:pt x="316" y="2533"/>
                    </a:cubicBezTo>
                    <a:cubicBezTo>
                      <a:pt x="310" y="2563"/>
                      <a:pt x="304" y="2594"/>
                      <a:pt x="304" y="2618"/>
                    </a:cubicBezTo>
                    <a:cubicBezTo>
                      <a:pt x="225" y="3387"/>
                      <a:pt x="1" y="4222"/>
                      <a:pt x="455" y="4979"/>
                    </a:cubicBezTo>
                    <a:cubicBezTo>
                      <a:pt x="830" y="4598"/>
                      <a:pt x="455" y="3920"/>
                      <a:pt x="982" y="3617"/>
                    </a:cubicBezTo>
                    <a:lnTo>
                      <a:pt x="982" y="3617"/>
                    </a:lnTo>
                    <a:cubicBezTo>
                      <a:pt x="1060" y="3992"/>
                      <a:pt x="909" y="4374"/>
                      <a:pt x="1036" y="4779"/>
                    </a:cubicBezTo>
                    <a:cubicBezTo>
                      <a:pt x="1042" y="4816"/>
                      <a:pt x="1054" y="4864"/>
                      <a:pt x="1060" y="4900"/>
                    </a:cubicBezTo>
                    <a:cubicBezTo>
                      <a:pt x="1194" y="5694"/>
                      <a:pt x="1151" y="6535"/>
                      <a:pt x="1212" y="7316"/>
                    </a:cubicBezTo>
                    <a:cubicBezTo>
                      <a:pt x="1666" y="7086"/>
                      <a:pt x="1060" y="6329"/>
                      <a:pt x="1817" y="6257"/>
                    </a:cubicBezTo>
                    <a:cubicBezTo>
                      <a:pt x="1832" y="6259"/>
                      <a:pt x="1846" y="6261"/>
                      <a:pt x="1859" y="6261"/>
                    </a:cubicBezTo>
                    <a:cubicBezTo>
                      <a:pt x="1878" y="6261"/>
                      <a:pt x="1894" y="6258"/>
                      <a:pt x="1908" y="6251"/>
                    </a:cubicBezTo>
                    <a:cubicBezTo>
                      <a:pt x="2059" y="6166"/>
                      <a:pt x="1878" y="5645"/>
                      <a:pt x="2271" y="5633"/>
                    </a:cubicBezTo>
                    <a:cubicBezTo>
                      <a:pt x="2302" y="5657"/>
                      <a:pt x="2326" y="5694"/>
                      <a:pt x="2356" y="5724"/>
                    </a:cubicBezTo>
                    <a:cubicBezTo>
                      <a:pt x="2810" y="6329"/>
                      <a:pt x="2732" y="7165"/>
                      <a:pt x="3034" y="7843"/>
                    </a:cubicBezTo>
                    <a:cubicBezTo>
                      <a:pt x="3416" y="7316"/>
                      <a:pt x="2962" y="6559"/>
                      <a:pt x="3488" y="5996"/>
                    </a:cubicBezTo>
                    <a:cubicBezTo>
                      <a:pt x="3519" y="5996"/>
                      <a:pt x="3555" y="6008"/>
                      <a:pt x="3585" y="6014"/>
                    </a:cubicBezTo>
                    <a:cubicBezTo>
                      <a:pt x="3785" y="6075"/>
                      <a:pt x="3858" y="6311"/>
                      <a:pt x="4003" y="6462"/>
                    </a:cubicBezTo>
                    <a:cubicBezTo>
                      <a:pt x="4051" y="6511"/>
                      <a:pt x="4100" y="6553"/>
                      <a:pt x="4160" y="6584"/>
                    </a:cubicBezTo>
                    <a:cubicBezTo>
                      <a:pt x="4191" y="6596"/>
                      <a:pt x="4221" y="6614"/>
                      <a:pt x="4251" y="6620"/>
                    </a:cubicBezTo>
                    <a:cubicBezTo>
                      <a:pt x="4929" y="7007"/>
                      <a:pt x="4324" y="7837"/>
                      <a:pt x="4851" y="8291"/>
                    </a:cubicBezTo>
                    <a:cubicBezTo>
                      <a:pt x="5056" y="7837"/>
                      <a:pt x="5020" y="7316"/>
                      <a:pt x="5111" y="6832"/>
                    </a:cubicBezTo>
                    <a:cubicBezTo>
                      <a:pt x="5117" y="6795"/>
                      <a:pt x="5123" y="6747"/>
                      <a:pt x="5129" y="6711"/>
                    </a:cubicBezTo>
                    <a:cubicBezTo>
                      <a:pt x="5150" y="6575"/>
                      <a:pt x="5211" y="6386"/>
                      <a:pt x="5274" y="6386"/>
                    </a:cubicBezTo>
                    <a:cubicBezTo>
                      <a:pt x="5284" y="6386"/>
                      <a:pt x="5294" y="6391"/>
                      <a:pt x="5305" y="6402"/>
                    </a:cubicBezTo>
                    <a:cubicBezTo>
                      <a:pt x="5607" y="6402"/>
                      <a:pt x="5607" y="6777"/>
                      <a:pt x="5686" y="7080"/>
                    </a:cubicBezTo>
                    <a:cubicBezTo>
                      <a:pt x="6061" y="6511"/>
                      <a:pt x="5813" y="5736"/>
                      <a:pt x="6098" y="5143"/>
                    </a:cubicBezTo>
                    <a:cubicBezTo>
                      <a:pt x="6122" y="5106"/>
                      <a:pt x="6140" y="5070"/>
                      <a:pt x="6170" y="5028"/>
                    </a:cubicBezTo>
                    <a:cubicBezTo>
                      <a:pt x="6213" y="4955"/>
                      <a:pt x="6291" y="4955"/>
                      <a:pt x="6364" y="4955"/>
                    </a:cubicBezTo>
                    <a:cubicBezTo>
                      <a:pt x="6746" y="5409"/>
                      <a:pt x="6364" y="6087"/>
                      <a:pt x="6746" y="6541"/>
                    </a:cubicBezTo>
                    <a:cubicBezTo>
                      <a:pt x="6909" y="6051"/>
                      <a:pt x="6915" y="5506"/>
                      <a:pt x="6964" y="4979"/>
                    </a:cubicBezTo>
                    <a:cubicBezTo>
                      <a:pt x="6964" y="4931"/>
                      <a:pt x="6970" y="4888"/>
                      <a:pt x="6976" y="4846"/>
                    </a:cubicBezTo>
                    <a:cubicBezTo>
                      <a:pt x="6976" y="4725"/>
                      <a:pt x="6976" y="4501"/>
                      <a:pt x="7054" y="4501"/>
                    </a:cubicBezTo>
                    <a:cubicBezTo>
                      <a:pt x="7075" y="4497"/>
                      <a:pt x="7093" y="4495"/>
                      <a:pt x="7110" y="4495"/>
                    </a:cubicBezTo>
                    <a:cubicBezTo>
                      <a:pt x="7399" y="4495"/>
                      <a:pt x="7152" y="5106"/>
                      <a:pt x="7581" y="5106"/>
                    </a:cubicBezTo>
                    <a:cubicBezTo>
                      <a:pt x="7581" y="4350"/>
                      <a:pt x="7581" y="3593"/>
                      <a:pt x="7272" y="2860"/>
                    </a:cubicBezTo>
                    <a:cubicBezTo>
                      <a:pt x="7260" y="2830"/>
                      <a:pt x="7242" y="2806"/>
                      <a:pt x="7218" y="2775"/>
                    </a:cubicBezTo>
                    <a:cubicBezTo>
                      <a:pt x="7169" y="2691"/>
                      <a:pt x="7121" y="2618"/>
                      <a:pt x="7079" y="2533"/>
                    </a:cubicBezTo>
                    <a:cubicBezTo>
                      <a:pt x="6855" y="2061"/>
                      <a:pt x="7024" y="1486"/>
                      <a:pt x="6836" y="1001"/>
                    </a:cubicBezTo>
                    <a:cubicBezTo>
                      <a:pt x="6673" y="596"/>
                      <a:pt x="6249" y="305"/>
                      <a:pt x="5813" y="305"/>
                    </a:cubicBezTo>
                    <a:cubicBezTo>
                      <a:pt x="5748" y="305"/>
                      <a:pt x="5685" y="312"/>
                      <a:pt x="5621" y="312"/>
                    </a:cubicBezTo>
                    <a:cubicBezTo>
                      <a:pt x="5579" y="312"/>
                      <a:pt x="5536" y="309"/>
                      <a:pt x="5492" y="299"/>
                    </a:cubicBezTo>
                    <a:cubicBezTo>
                      <a:pt x="5359" y="263"/>
                      <a:pt x="5250" y="160"/>
                      <a:pt x="5141" y="87"/>
                    </a:cubicBezTo>
                    <a:cubicBezTo>
                      <a:pt x="5072" y="63"/>
                      <a:pt x="4975" y="37"/>
                      <a:pt x="4861" y="37"/>
                    </a:cubicBezTo>
                    <a:cubicBezTo>
                      <a:pt x="4775" y="37"/>
                      <a:pt x="4679" y="52"/>
                      <a:pt x="4578" y="93"/>
                    </a:cubicBezTo>
                    <a:cubicBezTo>
                      <a:pt x="4522" y="102"/>
                      <a:pt x="4468" y="106"/>
                      <a:pt x="4415" y="106"/>
                    </a:cubicBezTo>
                    <a:cubicBezTo>
                      <a:pt x="4140" y="106"/>
                      <a:pt x="3914" y="1"/>
                      <a:pt x="3658" y="1"/>
                    </a:cubicBezTo>
                    <a:close/>
                  </a:path>
                </a:pathLst>
              </a:custGeom>
              <a:solidFill>
                <a:srgbClr val="848A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401;p19">
                <a:extLst>
                  <a:ext uri="{FF2B5EF4-FFF2-40B4-BE49-F238E27FC236}">
                    <a16:creationId xmlns:a16="http://schemas.microsoft.com/office/drawing/2014/main" id="{4ADFAB8C-AF2B-413F-8027-EBE774CB3AC3}"/>
                  </a:ext>
                </a:extLst>
              </p:cNvPr>
              <p:cNvSpPr/>
              <p:nvPr/>
            </p:nvSpPr>
            <p:spPr>
              <a:xfrm>
                <a:off x="1287632" y="1273388"/>
                <a:ext cx="1227374" cy="1342147"/>
              </a:xfrm>
              <a:custGeom>
                <a:avLst/>
                <a:gdLst/>
                <a:ahLst/>
                <a:cxnLst/>
                <a:rect l="l" t="t" r="r" b="b"/>
                <a:pathLst>
                  <a:path w="7582" h="8291" extrusionOk="0">
                    <a:moveTo>
                      <a:pt x="3658" y="1"/>
                    </a:moveTo>
                    <a:cubicBezTo>
                      <a:pt x="3572" y="1"/>
                      <a:pt x="3482" y="13"/>
                      <a:pt x="3385" y="45"/>
                    </a:cubicBezTo>
                    <a:cubicBezTo>
                      <a:pt x="3058" y="148"/>
                      <a:pt x="2798" y="450"/>
                      <a:pt x="2459" y="469"/>
                    </a:cubicBezTo>
                    <a:cubicBezTo>
                      <a:pt x="2451" y="469"/>
                      <a:pt x="2444" y="469"/>
                      <a:pt x="2436" y="469"/>
                    </a:cubicBezTo>
                    <a:cubicBezTo>
                      <a:pt x="2325" y="469"/>
                      <a:pt x="2218" y="438"/>
                      <a:pt x="2109" y="438"/>
                    </a:cubicBezTo>
                    <a:cubicBezTo>
                      <a:pt x="2082" y="438"/>
                      <a:pt x="2056" y="440"/>
                      <a:pt x="2029" y="444"/>
                    </a:cubicBezTo>
                    <a:cubicBezTo>
                      <a:pt x="1799" y="481"/>
                      <a:pt x="1648" y="711"/>
                      <a:pt x="1551" y="911"/>
                    </a:cubicBezTo>
                    <a:cubicBezTo>
                      <a:pt x="1454" y="1123"/>
                      <a:pt x="1357" y="1353"/>
                      <a:pt x="1151" y="1468"/>
                    </a:cubicBezTo>
                    <a:cubicBezTo>
                      <a:pt x="1054" y="1516"/>
                      <a:pt x="933" y="1540"/>
                      <a:pt x="824" y="1589"/>
                    </a:cubicBezTo>
                    <a:cubicBezTo>
                      <a:pt x="691" y="1649"/>
                      <a:pt x="576" y="1752"/>
                      <a:pt x="485" y="1873"/>
                    </a:cubicBezTo>
                    <a:cubicBezTo>
                      <a:pt x="437" y="1934"/>
                      <a:pt x="407" y="2000"/>
                      <a:pt x="376" y="2079"/>
                    </a:cubicBezTo>
                    <a:cubicBezTo>
                      <a:pt x="376" y="2224"/>
                      <a:pt x="346" y="2376"/>
                      <a:pt x="316" y="2533"/>
                    </a:cubicBezTo>
                    <a:cubicBezTo>
                      <a:pt x="310" y="2563"/>
                      <a:pt x="304" y="2594"/>
                      <a:pt x="304" y="2618"/>
                    </a:cubicBezTo>
                    <a:cubicBezTo>
                      <a:pt x="225" y="3387"/>
                      <a:pt x="1" y="4222"/>
                      <a:pt x="455" y="4979"/>
                    </a:cubicBezTo>
                    <a:cubicBezTo>
                      <a:pt x="830" y="4598"/>
                      <a:pt x="455" y="3920"/>
                      <a:pt x="982" y="3617"/>
                    </a:cubicBezTo>
                    <a:lnTo>
                      <a:pt x="982" y="3617"/>
                    </a:lnTo>
                    <a:cubicBezTo>
                      <a:pt x="1060" y="3992"/>
                      <a:pt x="909" y="4374"/>
                      <a:pt x="1036" y="4779"/>
                    </a:cubicBezTo>
                    <a:cubicBezTo>
                      <a:pt x="1042" y="4816"/>
                      <a:pt x="1054" y="4864"/>
                      <a:pt x="1060" y="4900"/>
                    </a:cubicBezTo>
                    <a:cubicBezTo>
                      <a:pt x="1194" y="5694"/>
                      <a:pt x="1151" y="6535"/>
                      <a:pt x="1212" y="7316"/>
                    </a:cubicBezTo>
                    <a:cubicBezTo>
                      <a:pt x="1666" y="7086"/>
                      <a:pt x="1060" y="6329"/>
                      <a:pt x="1817" y="6257"/>
                    </a:cubicBezTo>
                    <a:cubicBezTo>
                      <a:pt x="1832" y="6259"/>
                      <a:pt x="1846" y="6261"/>
                      <a:pt x="1859" y="6261"/>
                    </a:cubicBezTo>
                    <a:cubicBezTo>
                      <a:pt x="1878" y="6261"/>
                      <a:pt x="1894" y="6258"/>
                      <a:pt x="1908" y="6251"/>
                    </a:cubicBezTo>
                    <a:cubicBezTo>
                      <a:pt x="2059" y="6166"/>
                      <a:pt x="1878" y="5645"/>
                      <a:pt x="2271" y="5633"/>
                    </a:cubicBezTo>
                    <a:cubicBezTo>
                      <a:pt x="2302" y="5657"/>
                      <a:pt x="2326" y="5694"/>
                      <a:pt x="2356" y="5724"/>
                    </a:cubicBezTo>
                    <a:cubicBezTo>
                      <a:pt x="2810" y="6329"/>
                      <a:pt x="2732" y="7165"/>
                      <a:pt x="3034" y="7843"/>
                    </a:cubicBezTo>
                    <a:cubicBezTo>
                      <a:pt x="3416" y="7316"/>
                      <a:pt x="2962" y="6559"/>
                      <a:pt x="3488" y="5996"/>
                    </a:cubicBezTo>
                    <a:cubicBezTo>
                      <a:pt x="3519" y="5996"/>
                      <a:pt x="3555" y="6008"/>
                      <a:pt x="3585" y="6014"/>
                    </a:cubicBezTo>
                    <a:cubicBezTo>
                      <a:pt x="3785" y="6075"/>
                      <a:pt x="3858" y="6311"/>
                      <a:pt x="4003" y="6462"/>
                    </a:cubicBezTo>
                    <a:cubicBezTo>
                      <a:pt x="4051" y="6511"/>
                      <a:pt x="4100" y="6553"/>
                      <a:pt x="4160" y="6584"/>
                    </a:cubicBezTo>
                    <a:cubicBezTo>
                      <a:pt x="4191" y="6596"/>
                      <a:pt x="4221" y="6614"/>
                      <a:pt x="4251" y="6620"/>
                    </a:cubicBezTo>
                    <a:cubicBezTo>
                      <a:pt x="4929" y="7007"/>
                      <a:pt x="4324" y="7837"/>
                      <a:pt x="4851" y="8291"/>
                    </a:cubicBezTo>
                    <a:cubicBezTo>
                      <a:pt x="5056" y="7837"/>
                      <a:pt x="5020" y="7316"/>
                      <a:pt x="5111" y="6832"/>
                    </a:cubicBezTo>
                    <a:cubicBezTo>
                      <a:pt x="5117" y="6795"/>
                      <a:pt x="5123" y="6747"/>
                      <a:pt x="5129" y="6711"/>
                    </a:cubicBezTo>
                    <a:cubicBezTo>
                      <a:pt x="5150" y="6575"/>
                      <a:pt x="5211" y="6386"/>
                      <a:pt x="5274" y="6386"/>
                    </a:cubicBezTo>
                    <a:cubicBezTo>
                      <a:pt x="5284" y="6386"/>
                      <a:pt x="5294" y="6391"/>
                      <a:pt x="5305" y="6402"/>
                    </a:cubicBezTo>
                    <a:cubicBezTo>
                      <a:pt x="5607" y="6402"/>
                      <a:pt x="5607" y="6777"/>
                      <a:pt x="5686" y="7080"/>
                    </a:cubicBezTo>
                    <a:cubicBezTo>
                      <a:pt x="6061" y="6511"/>
                      <a:pt x="5813" y="5736"/>
                      <a:pt x="6098" y="5143"/>
                    </a:cubicBezTo>
                    <a:cubicBezTo>
                      <a:pt x="6122" y="5106"/>
                      <a:pt x="6140" y="5070"/>
                      <a:pt x="6170" y="5028"/>
                    </a:cubicBezTo>
                    <a:cubicBezTo>
                      <a:pt x="6213" y="4955"/>
                      <a:pt x="6291" y="4955"/>
                      <a:pt x="6364" y="4955"/>
                    </a:cubicBezTo>
                    <a:cubicBezTo>
                      <a:pt x="6746" y="5409"/>
                      <a:pt x="6364" y="6087"/>
                      <a:pt x="6746" y="6541"/>
                    </a:cubicBezTo>
                    <a:cubicBezTo>
                      <a:pt x="6909" y="6051"/>
                      <a:pt x="6915" y="5506"/>
                      <a:pt x="6964" y="4979"/>
                    </a:cubicBezTo>
                    <a:cubicBezTo>
                      <a:pt x="6964" y="4931"/>
                      <a:pt x="6970" y="4888"/>
                      <a:pt x="6976" y="4846"/>
                    </a:cubicBezTo>
                    <a:cubicBezTo>
                      <a:pt x="6976" y="4725"/>
                      <a:pt x="6976" y="4501"/>
                      <a:pt x="7054" y="4501"/>
                    </a:cubicBezTo>
                    <a:cubicBezTo>
                      <a:pt x="7075" y="4497"/>
                      <a:pt x="7093" y="4495"/>
                      <a:pt x="7110" y="4495"/>
                    </a:cubicBezTo>
                    <a:cubicBezTo>
                      <a:pt x="7399" y="4495"/>
                      <a:pt x="7152" y="5106"/>
                      <a:pt x="7581" y="5106"/>
                    </a:cubicBezTo>
                    <a:cubicBezTo>
                      <a:pt x="7581" y="4350"/>
                      <a:pt x="7581" y="3593"/>
                      <a:pt x="7272" y="2860"/>
                    </a:cubicBezTo>
                    <a:cubicBezTo>
                      <a:pt x="7260" y="2830"/>
                      <a:pt x="7242" y="2806"/>
                      <a:pt x="7218" y="2775"/>
                    </a:cubicBezTo>
                    <a:cubicBezTo>
                      <a:pt x="7169" y="2691"/>
                      <a:pt x="7121" y="2618"/>
                      <a:pt x="7079" y="2533"/>
                    </a:cubicBezTo>
                    <a:cubicBezTo>
                      <a:pt x="6855" y="2061"/>
                      <a:pt x="7024" y="1486"/>
                      <a:pt x="6836" y="1001"/>
                    </a:cubicBezTo>
                    <a:cubicBezTo>
                      <a:pt x="6673" y="596"/>
                      <a:pt x="6249" y="305"/>
                      <a:pt x="5813" y="305"/>
                    </a:cubicBezTo>
                    <a:cubicBezTo>
                      <a:pt x="5748" y="305"/>
                      <a:pt x="5685" y="312"/>
                      <a:pt x="5621" y="312"/>
                    </a:cubicBezTo>
                    <a:cubicBezTo>
                      <a:pt x="5579" y="312"/>
                      <a:pt x="5536" y="309"/>
                      <a:pt x="5492" y="299"/>
                    </a:cubicBezTo>
                    <a:cubicBezTo>
                      <a:pt x="5359" y="263"/>
                      <a:pt x="5250" y="160"/>
                      <a:pt x="5141" y="87"/>
                    </a:cubicBezTo>
                    <a:cubicBezTo>
                      <a:pt x="5072" y="63"/>
                      <a:pt x="4975" y="37"/>
                      <a:pt x="4861" y="37"/>
                    </a:cubicBezTo>
                    <a:cubicBezTo>
                      <a:pt x="4775" y="37"/>
                      <a:pt x="4679" y="52"/>
                      <a:pt x="4578" y="93"/>
                    </a:cubicBezTo>
                    <a:cubicBezTo>
                      <a:pt x="4522" y="102"/>
                      <a:pt x="4468" y="106"/>
                      <a:pt x="4415" y="106"/>
                    </a:cubicBezTo>
                    <a:cubicBezTo>
                      <a:pt x="4140" y="106"/>
                      <a:pt x="3914" y="1"/>
                      <a:pt x="3658" y="1"/>
                    </a:cubicBezTo>
                    <a:close/>
                  </a:path>
                </a:pathLst>
              </a:custGeom>
              <a:solidFill>
                <a:srgbClr val="516D5D"/>
              </a:solidFill>
              <a:ln w="9525" cap="flat" cmpd="sng">
                <a:solidFill>
                  <a:srgbClr val="516D5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19" name="Google Shape;402;p19">
                <a:extLst>
                  <a:ext uri="{FF2B5EF4-FFF2-40B4-BE49-F238E27FC236}">
                    <a16:creationId xmlns:a16="http://schemas.microsoft.com/office/drawing/2014/main" id="{097C6682-3219-463A-8BB2-CF0455287125}"/>
                  </a:ext>
                </a:extLst>
              </p:cNvPr>
              <p:cNvSpPr/>
              <p:nvPr/>
            </p:nvSpPr>
            <p:spPr>
              <a:xfrm>
                <a:off x="1327939" y="1298155"/>
                <a:ext cx="1150805" cy="1120371"/>
              </a:xfrm>
              <a:custGeom>
                <a:avLst/>
                <a:gdLst/>
                <a:ahLst/>
                <a:cxnLst/>
                <a:rect l="l" t="t" r="r" b="b"/>
                <a:pathLst>
                  <a:path w="7109" h="6921" extrusionOk="0">
                    <a:moveTo>
                      <a:pt x="3411" y="0"/>
                    </a:moveTo>
                    <a:cubicBezTo>
                      <a:pt x="3335" y="0"/>
                      <a:pt x="3256" y="9"/>
                      <a:pt x="3173" y="31"/>
                    </a:cubicBezTo>
                    <a:cubicBezTo>
                      <a:pt x="2870" y="116"/>
                      <a:pt x="2628" y="376"/>
                      <a:pt x="2301" y="382"/>
                    </a:cubicBezTo>
                    <a:cubicBezTo>
                      <a:pt x="2292" y="383"/>
                      <a:pt x="2283" y="383"/>
                      <a:pt x="2274" y="383"/>
                    </a:cubicBezTo>
                    <a:cubicBezTo>
                      <a:pt x="2173" y="383"/>
                      <a:pt x="2069" y="360"/>
                      <a:pt x="1971" y="360"/>
                    </a:cubicBezTo>
                    <a:cubicBezTo>
                      <a:pt x="1947" y="360"/>
                      <a:pt x="1924" y="361"/>
                      <a:pt x="1901" y="364"/>
                    </a:cubicBezTo>
                    <a:cubicBezTo>
                      <a:pt x="1689" y="406"/>
                      <a:pt x="1544" y="582"/>
                      <a:pt x="1453" y="758"/>
                    </a:cubicBezTo>
                    <a:cubicBezTo>
                      <a:pt x="1362" y="933"/>
                      <a:pt x="1266" y="1121"/>
                      <a:pt x="1078" y="1224"/>
                    </a:cubicBezTo>
                    <a:cubicBezTo>
                      <a:pt x="975" y="1266"/>
                      <a:pt x="872" y="1284"/>
                      <a:pt x="775" y="1321"/>
                    </a:cubicBezTo>
                    <a:cubicBezTo>
                      <a:pt x="642" y="1375"/>
                      <a:pt x="539" y="1454"/>
                      <a:pt x="454" y="1563"/>
                    </a:cubicBezTo>
                    <a:cubicBezTo>
                      <a:pt x="418" y="1617"/>
                      <a:pt x="382" y="1666"/>
                      <a:pt x="357" y="1726"/>
                    </a:cubicBezTo>
                    <a:cubicBezTo>
                      <a:pt x="357" y="1841"/>
                      <a:pt x="327" y="1981"/>
                      <a:pt x="297" y="2108"/>
                    </a:cubicBezTo>
                    <a:cubicBezTo>
                      <a:pt x="291" y="2138"/>
                      <a:pt x="279" y="2150"/>
                      <a:pt x="279" y="2180"/>
                    </a:cubicBezTo>
                    <a:cubicBezTo>
                      <a:pt x="212" y="2828"/>
                      <a:pt x="0" y="3512"/>
                      <a:pt x="424" y="4142"/>
                    </a:cubicBezTo>
                    <a:cubicBezTo>
                      <a:pt x="781" y="3833"/>
                      <a:pt x="424" y="3264"/>
                      <a:pt x="927" y="3016"/>
                    </a:cubicBezTo>
                    <a:lnTo>
                      <a:pt x="927" y="3016"/>
                    </a:lnTo>
                    <a:cubicBezTo>
                      <a:pt x="993" y="3331"/>
                      <a:pt x="854" y="3646"/>
                      <a:pt x="969" y="3985"/>
                    </a:cubicBezTo>
                    <a:cubicBezTo>
                      <a:pt x="975" y="4021"/>
                      <a:pt x="987" y="4051"/>
                      <a:pt x="993" y="4088"/>
                    </a:cubicBezTo>
                    <a:cubicBezTo>
                      <a:pt x="1120" y="4747"/>
                      <a:pt x="1078" y="5444"/>
                      <a:pt x="1138" y="6098"/>
                    </a:cubicBezTo>
                    <a:cubicBezTo>
                      <a:pt x="1562" y="5904"/>
                      <a:pt x="993" y="5280"/>
                      <a:pt x="1701" y="5220"/>
                    </a:cubicBezTo>
                    <a:cubicBezTo>
                      <a:pt x="1723" y="5223"/>
                      <a:pt x="1738" y="5224"/>
                      <a:pt x="1751" y="5224"/>
                    </a:cubicBezTo>
                    <a:cubicBezTo>
                      <a:pt x="1764" y="5224"/>
                      <a:pt x="1774" y="5223"/>
                      <a:pt x="1786" y="5220"/>
                    </a:cubicBezTo>
                    <a:cubicBezTo>
                      <a:pt x="1932" y="5147"/>
                      <a:pt x="1756" y="4717"/>
                      <a:pt x="2125" y="4711"/>
                    </a:cubicBezTo>
                    <a:cubicBezTo>
                      <a:pt x="2156" y="4729"/>
                      <a:pt x="2180" y="4754"/>
                      <a:pt x="2204" y="4784"/>
                    </a:cubicBezTo>
                    <a:cubicBezTo>
                      <a:pt x="2628" y="5286"/>
                      <a:pt x="2561" y="5977"/>
                      <a:pt x="2840" y="6540"/>
                    </a:cubicBezTo>
                    <a:cubicBezTo>
                      <a:pt x="3197" y="6104"/>
                      <a:pt x="2773" y="5474"/>
                      <a:pt x="3264" y="5008"/>
                    </a:cubicBezTo>
                    <a:cubicBezTo>
                      <a:pt x="3294" y="5008"/>
                      <a:pt x="3324" y="5008"/>
                      <a:pt x="3354" y="5020"/>
                    </a:cubicBezTo>
                    <a:cubicBezTo>
                      <a:pt x="3542" y="5074"/>
                      <a:pt x="3609" y="5262"/>
                      <a:pt x="3748" y="5389"/>
                    </a:cubicBezTo>
                    <a:cubicBezTo>
                      <a:pt x="3790" y="5438"/>
                      <a:pt x="3839" y="5468"/>
                      <a:pt x="3893" y="5498"/>
                    </a:cubicBezTo>
                    <a:cubicBezTo>
                      <a:pt x="3923" y="5510"/>
                      <a:pt x="3942" y="5522"/>
                      <a:pt x="3972" y="5535"/>
                    </a:cubicBezTo>
                    <a:cubicBezTo>
                      <a:pt x="4608" y="5855"/>
                      <a:pt x="4045" y="6552"/>
                      <a:pt x="4541" y="6921"/>
                    </a:cubicBezTo>
                    <a:cubicBezTo>
                      <a:pt x="4729" y="6540"/>
                      <a:pt x="4698" y="6110"/>
                      <a:pt x="4783" y="5710"/>
                    </a:cubicBezTo>
                    <a:cubicBezTo>
                      <a:pt x="4789" y="5680"/>
                      <a:pt x="4801" y="5644"/>
                      <a:pt x="4807" y="5613"/>
                    </a:cubicBezTo>
                    <a:cubicBezTo>
                      <a:pt x="4828" y="5498"/>
                      <a:pt x="4881" y="5341"/>
                      <a:pt x="4942" y="5341"/>
                    </a:cubicBezTo>
                    <a:cubicBezTo>
                      <a:pt x="4952" y="5341"/>
                      <a:pt x="4961" y="5345"/>
                      <a:pt x="4971" y="5353"/>
                    </a:cubicBezTo>
                    <a:cubicBezTo>
                      <a:pt x="5261" y="5353"/>
                      <a:pt x="5261" y="5662"/>
                      <a:pt x="5328" y="5922"/>
                    </a:cubicBezTo>
                    <a:cubicBezTo>
                      <a:pt x="5685" y="5450"/>
                      <a:pt x="5449" y="4802"/>
                      <a:pt x="5722" y="4318"/>
                    </a:cubicBezTo>
                    <a:cubicBezTo>
                      <a:pt x="5740" y="4287"/>
                      <a:pt x="5758" y="4257"/>
                      <a:pt x="5782" y="4227"/>
                    </a:cubicBezTo>
                    <a:cubicBezTo>
                      <a:pt x="5831" y="4166"/>
                      <a:pt x="5897" y="4166"/>
                      <a:pt x="5970" y="4166"/>
                    </a:cubicBezTo>
                    <a:cubicBezTo>
                      <a:pt x="6327" y="4542"/>
                      <a:pt x="5970" y="5111"/>
                      <a:pt x="6327" y="5480"/>
                    </a:cubicBezTo>
                    <a:cubicBezTo>
                      <a:pt x="6484" y="5074"/>
                      <a:pt x="6484" y="4620"/>
                      <a:pt x="6533" y="4178"/>
                    </a:cubicBezTo>
                    <a:cubicBezTo>
                      <a:pt x="6533" y="4142"/>
                      <a:pt x="6539" y="4106"/>
                      <a:pt x="6539" y="4075"/>
                    </a:cubicBezTo>
                    <a:cubicBezTo>
                      <a:pt x="6539" y="3979"/>
                      <a:pt x="6539" y="3785"/>
                      <a:pt x="6606" y="3785"/>
                    </a:cubicBezTo>
                    <a:cubicBezTo>
                      <a:pt x="6624" y="3782"/>
                      <a:pt x="6640" y="3780"/>
                      <a:pt x="6655" y="3780"/>
                    </a:cubicBezTo>
                    <a:cubicBezTo>
                      <a:pt x="6935" y="3780"/>
                      <a:pt x="6694" y="4287"/>
                      <a:pt x="7108" y="4287"/>
                    </a:cubicBezTo>
                    <a:cubicBezTo>
                      <a:pt x="7108" y="3658"/>
                      <a:pt x="7108" y="3028"/>
                      <a:pt x="6817" y="2423"/>
                    </a:cubicBezTo>
                    <a:lnTo>
                      <a:pt x="6775" y="2356"/>
                    </a:lnTo>
                    <a:cubicBezTo>
                      <a:pt x="6727" y="2289"/>
                      <a:pt x="6672" y="2223"/>
                      <a:pt x="6636" y="2150"/>
                    </a:cubicBezTo>
                    <a:cubicBezTo>
                      <a:pt x="6430" y="1757"/>
                      <a:pt x="6593" y="1284"/>
                      <a:pt x="6412" y="879"/>
                    </a:cubicBezTo>
                    <a:cubicBezTo>
                      <a:pt x="6260" y="540"/>
                      <a:pt x="5855" y="304"/>
                      <a:pt x="5449" y="304"/>
                    </a:cubicBezTo>
                    <a:cubicBezTo>
                      <a:pt x="5391" y="304"/>
                      <a:pt x="5329" y="310"/>
                      <a:pt x="5268" y="310"/>
                    </a:cubicBezTo>
                    <a:cubicBezTo>
                      <a:pt x="5228" y="310"/>
                      <a:pt x="5189" y="307"/>
                      <a:pt x="5152" y="297"/>
                    </a:cubicBezTo>
                    <a:cubicBezTo>
                      <a:pt x="5025" y="267"/>
                      <a:pt x="4928" y="182"/>
                      <a:pt x="4820" y="122"/>
                    </a:cubicBezTo>
                    <a:cubicBezTo>
                      <a:pt x="4752" y="82"/>
                      <a:pt x="4636" y="39"/>
                      <a:pt x="4505" y="39"/>
                    </a:cubicBezTo>
                    <a:cubicBezTo>
                      <a:pt x="4437" y="39"/>
                      <a:pt x="4365" y="51"/>
                      <a:pt x="4293" y="80"/>
                    </a:cubicBezTo>
                    <a:cubicBezTo>
                      <a:pt x="4239" y="87"/>
                      <a:pt x="4188" y="90"/>
                      <a:pt x="4138" y="90"/>
                    </a:cubicBezTo>
                    <a:cubicBezTo>
                      <a:pt x="3875" y="90"/>
                      <a:pt x="3657" y="0"/>
                      <a:pt x="3411" y="0"/>
                    </a:cubicBezTo>
                    <a:close/>
                  </a:path>
                </a:pathLst>
              </a:custGeom>
              <a:solidFill>
                <a:srgbClr val="5A7C6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86" name="Google Shape;403;p19">
              <a:extLst>
                <a:ext uri="{FF2B5EF4-FFF2-40B4-BE49-F238E27FC236}">
                  <a16:creationId xmlns:a16="http://schemas.microsoft.com/office/drawing/2014/main" id="{21F739E5-50EB-4977-B79D-082EB491F5FD}"/>
                </a:ext>
              </a:extLst>
            </p:cNvPr>
            <p:cNvSpPr/>
            <p:nvPr/>
          </p:nvSpPr>
          <p:spPr>
            <a:xfrm>
              <a:off x="288275" y="4434775"/>
              <a:ext cx="1041200" cy="903400"/>
            </a:xfrm>
            <a:custGeom>
              <a:avLst/>
              <a:gdLst/>
              <a:ahLst/>
              <a:cxnLst/>
              <a:rect l="l" t="t" r="r" b="b"/>
              <a:pathLst>
                <a:path w="41648" h="36136" extrusionOk="0">
                  <a:moveTo>
                    <a:pt x="22349" y="3911"/>
                  </a:moveTo>
                  <a:lnTo>
                    <a:pt x="41648" y="36136"/>
                  </a:lnTo>
                  <a:lnTo>
                    <a:pt x="0" y="35026"/>
                  </a:lnTo>
                  <a:lnTo>
                    <a:pt x="2574" y="0"/>
                  </a:lnTo>
                  <a:close/>
                </a:path>
              </a:pathLst>
            </a:custGeom>
            <a:solidFill>
              <a:srgbClr val="8A7165"/>
            </a:solidFill>
            <a:ln>
              <a:noFill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20" name="Gruppieren 719">
            <a:extLst>
              <a:ext uri="{FF2B5EF4-FFF2-40B4-BE49-F238E27FC236}">
                <a16:creationId xmlns:a16="http://schemas.microsoft.com/office/drawing/2014/main" id="{C4D3353D-7AA6-4DC8-9233-151CA37CC0A6}"/>
              </a:ext>
            </a:extLst>
          </p:cNvPr>
          <p:cNvGrpSpPr/>
          <p:nvPr/>
        </p:nvGrpSpPr>
        <p:grpSpPr>
          <a:xfrm>
            <a:off x="8586597" y="7666061"/>
            <a:ext cx="1635412" cy="1565189"/>
            <a:chOff x="8332664" y="3871193"/>
            <a:chExt cx="3171129" cy="305658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pic>
          <p:nvPicPr>
            <p:cNvPr id="721" name="Grafik 720">
              <a:extLst>
                <a:ext uri="{FF2B5EF4-FFF2-40B4-BE49-F238E27FC236}">
                  <a16:creationId xmlns:a16="http://schemas.microsoft.com/office/drawing/2014/main" id="{5DBEB620-8A3C-43D6-B0DB-99BED98B5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32664" y="3871193"/>
              <a:ext cx="3171129" cy="3056588"/>
            </a:xfrm>
            <a:prstGeom prst="rect">
              <a:avLst/>
            </a:prstGeom>
          </p:spPr>
        </p:pic>
        <p:sp>
          <p:nvSpPr>
            <p:cNvPr id="722" name="Bogen 721">
              <a:extLst>
                <a:ext uri="{FF2B5EF4-FFF2-40B4-BE49-F238E27FC236}">
                  <a16:creationId xmlns:a16="http://schemas.microsoft.com/office/drawing/2014/main" id="{514BC16D-26B5-4EAD-8939-9D9728B557C1}"/>
                </a:ext>
              </a:extLst>
            </p:cNvPr>
            <p:cNvSpPr/>
            <p:nvPr/>
          </p:nvSpPr>
          <p:spPr>
            <a:xfrm>
              <a:off x="10496723" y="4875903"/>
              <a:ext cx="153863" cy="1085625"/>
            </a:xfrm>
            <a:prstGeom prst="arc">
              <a:avLst>
                <a:gd name="adj1" fmla="val 16551971"/>
                <a:gd name="adj2" fmla="val 2483452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1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</p:grp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DE264C91-B77C-4124-AA4C-AAE88E85E7AF}"/>
              </a:ext>
            </a:extLst>
          </p:cNvPr>
          <p:cNvSpPr/>
          <p:nvPr/>
        </p:nvSpPr>
        <p:spPr>
          <a:xfrm>
            <a:off x="1046030" y="5420972"/>
            <a:ext cx="439472" cy="3199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7" name="Rechteck: abgerundete Ecken 286">
            <a:extLst>
              <a:ext uri="{FF2B5EF4-FFF2-40B4-BE49-F238E27FC236}">
                <a16:creationId xmlns:a16="http://schemas.microsoft.com/office/drawing/2014/main" id="{C3CCCE61-46A4-458A-8177-6A0CD0F8131E}"/>
              </a:ext>
            </a:extLst>
          </p:cNvPr>
          <p:cNvSpPr/>
          <p:nvPr/>
        </p:nvSpPr>
        <p:spPr>
          <a:xfrm>
            <a:off x="6824530" y="5420972"/>
            <a:ext cx="439472" cy="3199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8" name="Rechteck: abgerundete Ecken 287">
            <a:extLst>
              <a:ext uri="{FF2B5EF4-FFF2-40B4-BE49-F238E27FC236}">
                <a16:creationId xmlns:a16="http://schemas.microsoft.com/office/drawing/2014/main" id="{0D3B6D5F-0897-4768-9F13-E053A845B3FA}"/>
              </a:ext>
            </a:extLst>
          </p:cNvPr>
          <p:cNvSpPr/>
          <p:nvPr/>
        </p:nvSpPr>
        <p:spPr>
          <a:xfrm>
            <a:off x="919030" y="8799172"/>
            <a:ext cx="439472" cy="3199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9" name="Rechteck: abgerundete Ecken 288">
            <a:extLst>
              <a:ext uri="{FF2B5EF4-FFF2-40B4-BE49-F238E27FC236}">
                <a16:creationId xmlns:a16="http://schemas.microsoft.com/office/drawing/2014/main" id="{D3CD96DE-9AA4-4502-A6B8-AB1B5D7AC948}"/>
              </a:ext>
            </a:extLst>
          </p:cNvPr>
          <p:cNvSpPr/>
          <p:nvPr/>
        </p:nvSpPr>
        <p:spPr>
          <a:xfrm>
            <a:off x="6761030" y="8837272"/>
            <a:ext cx="439472" cy="3199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35F9443-E86C-AA3D-CB4B-5C45D05A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-3491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</a:rPr>
            </a:b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</a:rPr>
              <a:t>​</a:t>
            </a:r>
            <a:endParaRPr kumimoji="0" lang="de-DE" altLang="de-D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2154B29-8CE0-A0E3-BA5F-46DCD6801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0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264</Words>
  <Application>Microsoft Office PowerPoint</Application>
  <PresentationFormat>A3-Papier (297 x 420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Chau Philomene One</vt:lpstr>
      <vt:lpstr>Google Sans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Zarabi</dc:creator>
  <cp:lastModifiedBy>Chrissi Fischer</cp:lastModifiedBy>
  <cp:revision>10</cp:revision>
  <dcterms:created xsi:type="dcterms:W3CDTF">2023-09-21T13:30:08Z</dcterms:created>
  <dcterms:modified xsi:type="dcterms:W3CDTF">2024-04-17T15:38:03Z</dcterms:modified>
</cp:coreProperties>
</file>